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27" r:id="rId2"/>
    <p:sldId id="276" r:id="rId3"/>
    <p:sldId id="356" r:id="rId4"/>
    <p:sldId id="349" r:id="rId5"/>
    <p:sldId id="354" r:id="rId6"/>
    <p:sldId id="353" r:id="rId7"/>
    <p:sldId id="355" r:id="rId8"/>
    <p:sldId id="351" r:id="rId9"/>
    <p:sldId id="357" r:id="rId10"/>
    <p:sldId id="350" r:id="rId11"/>
    <p:sldId id="311" r:id="rId12"/>
    <p:sldId id="283" r:id="rId13"/>
    <p:sldId id="329" r:id="rId14"/>
    <p:sldId id="328" r:id="rId15"/>
    <p:sldId id="330" r:id="rId16"/>
    <p:sldId id="337" r:id="rId17"/>
    <p:sldId id="338" r:id="rId18"/>
    <p:sldId id="339" r:id="rId19"/>
    <p:sldId id="340" r:id="rId20"/>
    <p:sldId id="341" r:id="rId21"/>
    <p:sldId id="342" r:id="rId22"/>
    <p:sldId id="343" r:id="rId23"/>
    <p:sldId id="332" r:id="rId24"/>
    <p:sldId id="333" r:id="rId25"/>
    <p:sldId id="334" r:id="rId26"/>
    <p:sldId id="335" r:id="rId27"/>
    <p:sldId id="336" r:id="rId28"/>
    <p:sldId id="344" r:id="rId29"/>
    <p:sldId id="345" r:id="rId30"/>
    <p:sldId id="346" r:id="rId31"/>
    <p:sldId id="347" r:id="rId32"/>
    <p:sldId id="348" r:id="rId33"/>
    <p:sldId id="313" r:id="rId34"/>
    <p:sldId id="331" r:id="rId35"/>
  </p:sldIdLst>
  <p:sldSz cx="9144000" cy="6858000" type="screen4x3"/>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19913D-C5AE-4149-9A67-B774D9F16422}">
          <p14:sldIdLst>
            <p14:sldId id="327"/>
            <p14:sldId id="276"/>
            <p14:sldId id="356"/>
            <p14:sldId id="349"/>
            <p14:sldId id="354"/>
            <p14:sldId id="353"/>
            <p14:sldId id="355"/>
            <p14:sldId id="351"/>
            <p14:sldId id="357"/>
            <p14:sldId id="350"/>
            <p14:sldId id="311"/>
            <p14:sldId id="283"/>
            <p14:sldId id="329"/>
            <p14:sldId id="328"/>
            <p14:sldId id="330"/>
            <p14:sldId id="337"/>
            <p14:sldId id="338"/>
            <p14:sldId id="339"/>
            <p14:sldId id="340"/>
            <p14:sldId id="341"/>
            <p14:sldId id="342"/>
            <p14:sldId id="343"/>
            <p14:sldId id="332"/>
            <p14:sldId id="333"/>
            <p14:sldId id="334"/>
            <p14:sldId id="335"/>
            <p14:sldId id="336"/>
            <p14:sldId id="344"/>
            <p14:sldId id="345"/>
            <p14:sldId id="346"/>
            <p14:sldId id="347"/>
            <p14:sldId id="348"/>
          </p14:sldIdLst>
        </p14:section>
        <p14:section name=" fgf" id="{4B964D22-30C4-43F4-AA75-30AED78FBF09}">
          <p14:sldIdLst>
            <p14:sldId id="313"/>
            <p14:sldId id="331"/>
          </p14:sldIdLst>
        </p14:section>
      </p14:sectionLst>
    </p:ex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1.png"/></Relationships>
</file>

<file path=ppt/diagrams/_rels/data3.xml.rels><?xml version="1.0" encoding="UTF-8" standalone="yes"?>
<Relationships xmlns="http://schemas.openxmlformats.org/package/2006/relationships"><Relationship Id="rId1" Type="http://schemas.openxmlformats.org/officeDocument/2006/relationships/image" Target="../media/image1.png"/></Relationships>
</file>

<file path=ppt/diagrams/_rels/data4.xml.rels><?xml version="1.0" encoding="UTF-8" standalone="yes"?>
<Relationships xmlns="http://schemas.openxmlformats.org/package/2006/relationships"><Relationship Id="rId1" Type="http://schemas.openxmlformats.org/officeDocument/2006/relationships/image" Target="../media/image1.png"/></Relationships>
</file>

<file path=ppt/diagrams/_rels/data5.xml.rels><?xml version="1.0" encoding="UTF-8" standalone="yes"?>
<Relationships xmlns="http://schemas.openxmlformats.org/package/2006/relationships"><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FB2E4-85CE-4EC1-A148-140DBF27A26B}"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ro-RO"/>
        </a:p>
      </dgm:t>
    </dgm:pt>
    <dgm:pt modelId="{C9F5A0C2-EDE4-438D-9F23-070B3048E993}">
      <dgm:prSet phldrT="[Text]"/>
      <dgm:spPr/>
      <dgm:t>
        <a:bodyPr/>
        <a:lstStyle/>
        <a:p>
          <a:r>
            <a:rPr lang="ro-RO" b="1" i="0" dirty="0">
              <a:solidFill>
                <a:srgbClr val="FF0000"/>
              </a:solidFill>
              <a:effectLst/>
              <a:latin typeface="Helvetica Neue"/>
            </a:rPr>
            <a:t>Acreditare nr. 2022-1-RO01-KA120-VET-000110504</a:t>
          </a:r>
          <a:endParaRPr lang="ro-RO" dirty="0">
            <a:solidFill>
              <a:srgbClr val="FF0000"/>
            </a:solidFill>
          </a:endParaRPr>
        </a:p>
      </dgm:t>
    </dgm:pt>
    <dgm:pt modelId="{51E0D4CE-8E74-4A71-A22D-FC15481B2560}" type="parTrans" cxnId="{99AED927-6B0D-4DEE-89DF-B2C461E123A2}">
      <dgm:prSet/>
      <dgm:spPr/>
      <dgm:t>
        <a:bodyPr/>
        <a:lstStyle/>
        <a:p>
          <a:endParaRPr lang="ro-RO"/>
        </a:p>
      </dgm:t>
    </dgm:pt>
    <dgm:pt modelId="{6EC444BE-05B3-4BF9-8972-7C14B4425954}" type="sibTrans" cxnId="{99AED927-6B0D-4DEE-89DF-B2C461E123A2}">
      <dgm:prSet/>
      <dgm:spPr/>
      <dgm:t>
        <a:bodyPr/>
        <a:lstStyle/>
        <a:p>
          <a:endParaRPr lang="ro-RO"/>
        </a:p>
      </dgm:t>
    </dgm:pt>
    <dgm:pt modelId="{68FBB82E-2864-4758-B7E8-2421BABBE339}">
      <dgm:prSet phldrT="[Text]"/>
      <dgm:spPr/>
      <dgm:t>
        <a:bodyPr/>
        <a:lstStyle/>
        <a:p>
          <a:r>
            <a:rPr lang="ro-RO" b="1" i="0" dirty="0">
              <a:solidFill>
                <a:schemeClr val="tx1"/>
              </a:solidFill>
              <a:effectLst/>
              <a:latin typeface="Helvetica Neue"/>
            </a:rPr>
            <a:t>Anul 1 </a:t>
          </a:r>
          <a:r>
            <a:rPr lang="ro-RO" b="1" i="0" dirty="0">
              <a:effectLst/>
              <a:latin typeface="Helvetica Neue"/>
            </a:rPr>
            <a:t>de implementare</a:t>
          </a:r>
        </a:p>
        <a:p>
          <a:r>
            <a:rPr lang="ro-RO" b="1" i="0" dirty="0">
              <a:solidFill>
                <a:srgbClr val="0070C0"/>
              </a:solidFill>
              <a:effectLst/>
              <a:latin typeface="Helvetica Neue"/>
            </a:rPr>
            <a:t>Proiect nr. 2023-1-RO01-KA121-VET-000128291</a:t>
          </a:r>
          <a:endParaRPr lang="ro-RO" dirty="0">
            <a:solidFill>
              <a:srgbClr val="0070C0"/>
            </a:solidFill>
          </a:endParaRPr>
        </a:p>
      </dgm:t>
    </dgm:pt>
    <dgm:pt modelId="{75ECE55E-D88C-4487-9AB2-A9610A7CDD30}" type="parTrans" cxnId="{B967A0A6-62EB-4A78-9F88-38792A2969A5}">
      <dgm:prSet/>
      <dgm:spPr/>
      <dgm:t>
        <a:bodyPr/>
        <a:lstStyle/>
        <a:p>
          <a:endParaRPr lang="ro-RO"/>
        </a:p>
      </dgm:t>
    </dgm:pt>
    <dgm:pt modelId="{758FFE4E-3D70-496D-8673-3B8AC97DE353}" type="sibTrans" cxnId="{B967A0A6-62EB-4A78-9F88-38792A2969A5}">
      <dgm:prSet/>
      <dgm:spPr/>
      <dgm:t>
        <a:bodyPr/>
        <a:lstStyle/>
        <a:p>
          <a:endParaRPr lang="ro-RO"/>
        </a:p>
      </dgm:t>
    </dgm:pt>
    <dgm:pt modelId="{17F71F9F-7F26-4789-A4C9-4EB1F5E74A48}">
      <dgm:prSet phldrT="[Text]"/>
      <dgm:spPr/>
      <dgm:t>
        <a:bodyPr/>
        <a:lstStyle/>
        <a:p>
          <a:r>
            <a:rPr lang="ro-RO" b="1" i="0" dirty="0">
              <a:solidFill>
                <a:schemeClr val="tx1"/>
              </a:solidFill>
              <a:effectLst/>
              <a:latin typeface="Helvetica Neue"/>
            </a:rPr>
            <a:t>Anul 2</a:t>
          </a:r>
          <a:r>
            <a:rPr lang="ro-RO" b="1" i="0" dirty="0">
              <a:effectLst/>
              <a:latin typeface="Helvetica Neue"/>
            </a:rPr>
            <a:t> de implementare</a:t>
          </a:r>
        </a:p>
        <a:p>
          <a:r>
            <a:rPr lang="ro-RO" b="1" i="0" dirty="0">
              <a:solidFill>
                <a:srgbClr val="00B050"/>
              </a:solidFill>
              <a:effectLst/>
              <a:latin typeface="Helvetica Neue"/>
            </a:rPr>
            <a:t>Proiect nr. </a:t>
          </a:r>
          <a:r>
            <a:rPr lang="ro-RO" b="0" i="0" dirty="0">
              <a:solidFill>
                <a:srgbClr val="00B050"/>
              </a:solidFill>
              <a:effectLst/>
              <a:latin typeface="Helvetica Neue"/>
            </a:rPr>
            <a:t> 2024-1-RO01-KA121-VET-000221782</a:t>
          </a:r>
          <a:endParaRPr lang="ro-RO" dirty="0">
            <a:solidFill>
              <a:srgbClr val="00B050"/>
            </a:solidFill>
          </a:endParaRPr>
        </a:p>
      </dgm:t>
    </dgm:pt>
    <dgm:pt modelId="{2D7BCDD6-0F9E-4745-9D86-6DB4B8926024}" type="parTrans" cxnId="{DF5950BB-F6DB-496D-B757-8220018A9FCE}">
      <dgm:prSet/>
      <dgm:spPr/>
      <dgm:t>
        <a:bodyPr/>
        <a:lstStyle/>
        <a:p>
          <a:endParaRPr lang="ro-RO"/>
        </a:p>
      </dgm:t>
    </dgm:pt>
    <dgm:pt modelId="{BA2D49FF-3BDA-4151-9F33-3A51B8B7BF8B}" type="sibTrans" cxnId="{DF5950BB-F6DB-496D-B757-8220018A9FCE}">
      <dgm:prSet/>
      <dgm:spPr/>
      <dgm:t>
        <a:bodyPr/>
        <a:lstStyle/>
        <a:p>
          <a:endParaRPr lang="ro-RO"/>
        </a:p>
      </dgm:t>
    </dgm:pt>
    <dgm:pt modelId="{2DD68FCF-1763-4A21-8BAA-9FE4DD0C6E3F}">
      <dgm:prSet phldrT="[Text]"/>
      <dgm:spPr/>
      <dgm:t>
        <a:bodyPr/>
        <a:lstStyle/>
        <a:p>
          <a:r>
            <a:rPr lang="ro-RO" b="1" i="0" dirty="0">
              <a:solidFill>
                <a:schemeClr val="tx1"/>
              </a:solidFill>
              <a:effectLst/>
              <a:latin typeface="Helvetica Neue"/>
            </a:rPr>
            <a:t>Anul 3 </a:t>
          </a:r>
          <a:r>
            <a:rPr lang="ro-RO" b="1" i="0" dirty="0">
              <a:effectLst/>
              <a:latin typeface="Helvetica Neue"/>
            </a:rPr>
            <a:t>de implementare</a:t>
          </a:r>
        </a:p>
        <a:p>
          <a:r>
            <a:rPr lang="ro-RO" b="1" i="0" dirty="0">
              <a:effectLst/>
              <a:latin typeface="Helvetica Neue"/>
            </a:rPr>
            <a:t>Proiect nr. </a:t>
          </a:r>
          <a:r>
            <a:rPr lang="ro-RO" b="0" i="0" dirty="0">
              <a:effectLst/>
              <a:latin typeface="Helvetica Neue"/>
            </a:rPr>
            <a:t> 2025-1-RO01-KA121-VET-</a:t>
          </a:r>
        </a:p>
        <a:p>
          <a:r>
            <a:rPr lang="ro-RO" b="0" i="0" dirty="0">
              <a:effectLst/>
              <a:latin typeface="Helvetica Neue"/>
            </a:rPr>
            <a:t>................</a:t>
          </a:r>
          <a:endParaRPr lang="ro-RO" dirty="0"/>
        </a:p>
      </dgm:t>
    </dgm:pt>
    <dgm:pt modelId="{BE3DE392-B08C-4CC1-953C-32AEDC71D289}" type="parTrans" cxnId="{631E1031-46B6-4161-96C0-C0BC845727A7}">
      <dgm:prSet/>
      <dgm:spPr/>
      <dgm:t>
        <a:bodyPr/>
        <a:lstStyle/>
        <a:p>
          <a:endParaRPr lang="ro-RO"/>
        </a:p>
      </dgm:t>
    </dgm:pt>
    <dgm:pt modelId="{CEF2439B-F415-44E6-8A92-3D681E30F351}" type="sibTrans" cxnId="{631E1031-46B6-4161-96C0-C0BC845727A7}">
      <dgm:prSet/>
      <dgm:spPr/>
      <dgm:t>
        <a:bodyPr/>
        <a:lstStyle/>
        <a:p>
          <a:endParaRPr lang="ro-RO"/>
        </a:p>
      </dgm:t>
    </dgm:pt>
    <dgm:pt modelId="{93FD63AF-6033-420D-A909-59102EAB3CFF}">
      <dgm:prSet phldrT="[Text]"/>
      <dgm:spPr/>
      <dgm:t>
        <a:bodyPr/>
        <a:lstStyle/>
        <a:p>
          <a:r>
            <a:rPr lang="ro-RO" b="1" i="0" dirty="0">
              <a:solidFill>
                <a:schemeClr val="tx1"/>
              </a:solidFill>
              <a:effectLst/>
              <a:latin typeface="Helvetica Neue"/>
            </a:rPr>
            <a:t>Anul 4 </a:t>
          </a:r>
          <a:r>
            <a:rPr lang="ro-RO" b="1" i="0" dirty="0">
              <a:effectLst/>
              <a:latin typeface="Helvetica Neue"/>
            </a:rPr>
            <a:t>de implementare</a:t>
          </a:r>
        </a:p>
        <a:p>
          <a:r>
            <a:rPr lang="ro-RO" b="1" i="0" dirty="0">
              <a:effectLst/>
              <a:latin typeface="Helvetica Neue"/>
            </a:rPr>
            <a:t>Proiect nr. </a:t>
          </a:r>
          <a:r>
            <a:rPr lang="ro-RO" b="0" i="0" dirty="0">
              <a:effectLst/>
              <a:latin typeface="Helvetica Neue"/>
            </a:rPr>
            <a:t> 2026-1-RO01-KA121-VET-</a:t>
          </a:r>
        </a:p>
        <a:p>
          <a:r>
            <a:rPr lang="ro-RO" b="0" i="0" dirty="0">
              <a:effectLst/>
              <a:latin typeface="Helvetica Neue"/>
            </a:rPr>
            <a:t>................</a:t>
          </a:r>
          <a:endParaRPr lang="ro-RO" dirty="0"/>
        </a:p>
      </dgm:t>
    </dgm:pt>
    <dgm:pt modelId="{BF2085F2-E46A-4783-ADBB-58E2E3653487}" type="parTrans" cxnId="{8548A2A7-DA4B-4000-9280-CB32CA1DF2E8}">
      <dgm:prSet/>
      <dgm:spPr/>
      <dgm:t>
        <a:bodyPr/>
        <a:lstStyle/>
        <a:p>
          <a:endParaRPr lang="ro-RO"/>
        </a:p>
      </dgm:t>
    </dgm:pt>
    <dgm:pt modelId="{98EF0761-1E0A-488B-ABA4-FA1D1949B859}" type="sibTrans" cxnId="{8548A2A7-DA4B-4000-9280-CB32CA1DF2E8}">
      <dgm:prSet/>
      <dgm:spPr/>
      <dgm:t>
        <a:bodyPr/>
        <a:lstStyle/>
        <a:p>
          <a:endParaRPr lang="ro-RO"/>
        </a:p>
      </dgm:t>
    </dgm:pt>
    <dgm:pt modelId="{72FE376A-0FDF-4716-A4F8-D3DC58D2B108}" type="pres">
      <dgm:prSet presAssocID="{B3EFB2E4-85CE-4EC1-A148-140DBF27A26B}" presName="Name0" presStyleCnt="0">
        <dgm:presLayoutVars>
          <dgm:dir/>
          <dgm:resizeHandles val="exact"/>
        </dgm:presLayoutVars>
      </dgm:prSet>
      <dgm:spPr/>
    </dgm:pt>
    <dgm:pt modelId="{E236B87A-D465-48D6-919F-F1252DBBA802}" type="pres">
      <dgm:prSet presAssocID="{B3EFB2E4-85CE-4EC1-A148-140DBF27A26B}" presName="cycle" presStyleCnt="0"/>
      <dgm:spPr/>
    </dgm:pt>
    <dgm:pt modelId="{9AD9E357-AE21-4DF5-88BC-7F57204AF503}" type="pres">
      <dgm:prSet presAssocID="{C9F5A0C2-EDE4-438D-9F23-070B3048E993}" presName="nodeFirstNode" presStyleLbl="node1" presStyleIdx="0" presStyleCnt="5">
        <dgm:presLayoutVars>
          <dgm:bulletEnabled val="1"/>
        </dgm:presLayoutVars>
      </dgm:prSet>
      <dgm:spPr/>
    </dgm:pt>
    <dgm:pt modelId="{7A2AE591-0723-488F-92DB-A5A3343A8FD2}" type="pres">
      <dgm:prSet presAssocID="{6EC444BE-05B3-4BF9-8972-7C14B4425954}" presName="sibTransFirstNode" presStyleLbl="bgShp" presStyleIdx="0" presStyleCnt="1"/>
      <dgm:spPr/>
    </dgm:pt>
    <dgm:pt modelId="{FEC8E120-4E84-48C4-813B-8C4A4CD19822}" type="pres">
      <dgm:prSet presAssocID="{68FBB82E-2864-4758-B7E8-2421BABBE339}" presName="nodeFollowingNodes" presStyleLbl="node1" presStyleIdx="1" presStyleCnt="5">
        <dgm:presLayoutVars>
          <dgm:bulletEnabled val="1"/>
        </dgm:presLayoutVars>
      </dgm:prSet>
      <dgm:spPr/>
    </dgm:pt>
    <dgm:pt modelId="{9249A9BF-FCCE-49D9-87D8-8C2B5DA3760B}" type="pres">
      <dgm:prSet presAssocID="{17F71F9F-7F26-4789-A4C9-4EB1F5E74A48}" presName="nodeFollowingNodes" presStyleLbl="node1" presStyleIdx="2" presStyleCnt="5" custRadScaleRad="107410" custRadScaleInc="-26984">
        <dgm:presLayoutVars>
          <dgm:bulletEnabled val="1"/>
        </dgm:presLayoutVars>
      </dgm:prSet>
      <dgm:spPr/>
    </dgm:pt>
    <dgm:pt modelId="{A135888E-85FE-417A-99DE-59DF3744F63B}" type="pres">
      <dgm:prSet presAssocID="{2DD68FCF-1763-4A21-8BAA-9FE4DD0C6E3F}" presName="nodeFollowingNodes" presStyleLbl="node1" presStyleIdx="3" presStyleCnt="5" custRadScaleRad="90493" custRadScaleInc="18235">
        <dgm:presLayoutVars>
          <dgm:bulletEnabled val="1"/>
        </dgm:presLayoutVars>
      </dgm:prSet>
      <dgm:spPr/>
    </dgm:pt>
    <dgm:pt modelId="{566E5D73-5B4C-42D0-8645-7179F9A3DBDC}" type="pres">
      <dgm:prSet presAssocID="{93FD63AF-6033-420D-A909-59102EAB3CFF}" presName="nodeFollowingNodes" presStyleLbl="node1" presStyleIdx="4" presStyleCnt="5">
        <dgm:presLayoutVars>
          <dgm:bulletEnabled val="1"/>
        </dgm:presLayoutVars>
      </dgm:prSet>
      <dgm:spPr/>
    </dgm:pt>
  </dgm:ptLst>
  <dgm:cxnLst>
    <dgm:cxn modelId="{3EFD5407-7C92-4409-8C2E-27A07EE680B7}" type="presOf" srcId="{93FD63AF-6033-420D-A909-59102EAB3CFF}" destId="{566E5D73-5B4C-42D0-8645-7179F9A3DBDC}" srcOrd="0" destOrd="0" presId="urn:microsoft.com/office/officeart/2005/8/layout/cycle3"/>
    <dgm:cxn modelId="{99AED927-6B0D-4DEE-89DF-B2C461E123A2}" srcId="{B3EFB2E4-85CE-4EC1-A148-140DBF27A26B}" destId="{C9F5A0C2-EDE4-438D-9F23-070B3048E993}" srcOrd="0" destOrd="0" parTransId="{51E0D4CE-8E74-4A71-A22D-FC15481B2560}" sibTransId="{6EC444BE-05B3-4BF9-8972-7C14B4425954}"/>
    <dgm:cxn modelId="{631E1031-46B6-4161-96C0-C0BC845727A7}" srcId="{B3EFB2E4-85CE-4EC1-A148-140DBF27A26B}" destId="{2DD68FCF-1763-4A21-8BAA-9FE4DD0C6E3F}" srcOrd="3" destOrd="0" parTransId="{BE3DE392-B08C-4CC1-953C-32AEDC71D289}" sibTransId="{CEF2439B-F415-44E6-8A92-3D681E30F351}"/>
    <dgm:cxn modelId="{BA27BA6F-BD5F-4F24-8C02-1633DAF6E9D7}" type="presOf" srcId="{B3EFB2E4-85CE-4EC1-A148-140DBF27A26B}" destId="{72FE376A-0FDF-4716-A4F8-D3DC58D2B108}" srcOrd="0" destOrd="0" presId="urn:microsoft.com/office/officeart/2005/8/layout/cycle3"/>
    <dgm:cxn modelId="{47C6657F-F889-43C4-8C89-53BD76A5545F}" type="presOf" srcId="{6EC444BE-05B3-4BF9-8972-7C14B4425954}" destId="{7A2AE591-0723-488F-92DB-A5A3343A8FD2}" srcOrd="0" destOrd="0" presId="urn:microsoft.com/office/officeart/2005/8/layout/cycle3"/>
    <dgm:cxn modelId="{E015F78D-F8DC-4C0D-8C8E-F4A6B35419FF}" type="presOf" srcId="{C9F5A0C2-EDE4-438D-9F23-070B3048E993}" destId="{9AD9E357-AE21-4DF5-88BC-7F57204AF503}" srcOrd="0" destOrd="0" presId="urn:microsoft.com/office/officeart/2005/8/layout/cycle3"/>
    <dgm:cxn modelId="{BCFF8196-5140-463C-A287-CA17EF1893F8}" type="presOf" srcId="{68FBB82E-2864-4758-B7E8-2421BABBE339}" destId="{FEC8E120-4E84-48C4-813B-8C4A4CD19822}" srcOrd="0" destOrd="0" presId="urn:microsoft.com/office/officeart/2005/8/layout/cycle3"/>
    <dgm:cxn modelId="{DE7CD1A0-C7BD-40CC-91DB-282981FE8142}" type="presOf" srcId="{17F71F9F-7F26-4789-A4C9-4EB1F5E74A48}" destId="{9249A9BF-FCCE-49D9-87D8-8C2B5DA3760B}" srcOrd="0" destOrd="0" presId="urn:microsoft.com/office/officeart/2005/8/layout/cycle3"/>
    <dgm:cxn modelId="{B967A0A6-62EB-4A78-9F88-38792A2969A5}" srcId="{B3EFB2E4-85CE-4EC1-A148-140DBF27A26B}" destId="{68FBB82E-2864-4758-B7E8-2421BABBE339}" srcOrd="1" destOrd="0" parTransId="{75ECE55E-D88C-4487-9AB2-A9610A7CDD30}" sibTransId="{758FFE4E-3D70-496D-8673-3B8AC97DE353}"/>
    <dgm:cxn modelId="{8548A2A7-DA4B-4000-9280-CB32CA1DF2E8}" srcId="{B3EFB2E4-85CE-4EC1-A148-140DBF27A26B}" destId="{93FD63AF-6033-420D-A909-59102EAB3CFF}" srcOrd="4" destOrd="0" parTransId="{BF2085F2-E46A-4783-ADBB-58E2E3653487}" sibTransId="{98EF0761-1E0A-488B-ABA4-FA1D1949B859}"/>
    <dgm:cxn modelId="{DF5950BB-F6DB-496D-B757-8220018A9FCE}" srcId="{B3EFB2E4-85CE-4EC1-A148-140DBF27A26B}" destId="{17F71F9F-7F26-4789-A4C9-4EB1F5E74A48}" srcOrd="2" destOrd="0" parTransId="{2D7BCDD6-0F9E-4745-9D86-6DB4B8926024}" sibTransId="{BA2D49FF-3BDA-4151-9F33-3A51B8B7BF8B}"/>
    <dgm:cxn modelId="{247FF1BF-E599-4CAA-8482-439CB9A2A9A4}" type="presOf" srcId="{2DD68FCF-1763-4A21-8BAA-9FE4DD0C6E3F}" destId="{A135888E-85FE-417A-99DE-59DF3744F63B}" srcOrd="0" destOrd="0" presId="urn:microsoft.com/office/officeart/2005/8/layout/cycle3"/>
    <dgm:cxn modelId="{83CF0311-1CBC-462C-90C9-6E7F804B8CF2}" type="presParOf" srcId="{72FE376A-0FDF-4716-A4F8-D3DC58D2B108}" destId="{E236B87A-D465-48D6-919F-F1252DBBA802}" srcOrd="0" destOrd="0" presId="urn:microsoft.com/office/officeart/2005/8/layout/cycle3"/>
    <dgm:cxn modelId="{970EEFE7-AD14-4350-8F89-0C6B25FEB71B}" type="presParOf" srcId="{E236B87A-D465-48D6-919F-F1252DBBA802}" destId="{9AD9E357-AE21-4DF5-88BC-7F57204AF503}" srcOrd="0" destOrd="0" presId="urn:microsoft.com/office/officeart/2005/8/layout/cycle3"/>
    <dgm:cxn modelId="{796CDC85-237B-42BA-8F10-3633E6D3EC2D}" type="presParOf" srcId="{E236B87A-D465-48D6-919F-F1252DBBA802}" destId="{7A2AE591-0723-488F-92DB-A5A3343A8FD2}" srcOrd="1" destOrd="0" presId="urn:microsoft.com/office/officeart/2005/8/layout/cycle3"/>
    <dgm:cxn modelId="{C17A87EF-F9EE-42B2-9318-C22C3C2E3496}" type="presParOf" srcId="{E236B87A-D465-48D6-919F-F1252DBBA802}" destId="{FEC8E120-4E84-48C4-813B-8C4A4CD19822}" srcOrd="2" destOrd="0" presId="urn:microsoft.com/office/officeart/2005/8/layout/cycle3"/>
    <dgm:cxn modelId="{173E4A2D-633C-4B33-B1C3-6E0300BE79DE}" type="presParOf" srcId="{E236B87A-D465-48D6-919F-F1252DBBA802}" destId="{9249A9BF-FCCE-49D9-87D8-8C2B5DA3760B}" srcOrd="3" destOrd="0" presId="urn:microsoft.com/office/officeart/2005/8/layout/cycle3"/>
    <dgm:cxn modelId="{5F6226B7-A0CC-4E65-8BED-EC58538AB4D2}" type="presParOf" srcId="{E236B87A-D465-48D6-919F-F1252DBBA802}" destId="{A135888E-85FE-417A-99DE-59DF3744F63B}" srcOrd="4" destOrd="0" presId="urn:microsoft.com/office/officeart/2005/8/layout/cycle3"/>
    <dgm:cxn modelId="{F2D10E29-987B-4216-836E-9B5CF18014BE}" type="presParOf" srcId="{E236B87A-D465-48D6-919F-F1252DBBA802}" destId="{566E5D73-5B4C-42D0-8645-7179F9A3DBDC}" srcOrd="5"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1_2" csCatId="accent1" phldr="1"/>
      <dgm:spPr/>
    </dgm:pt>
    <dgm:pt modelId="{8195DD3F-26A2-46BB-98D0-F45D75D83452}">
      <dgm:prSet phldrT="[Text]"/>
      <dgm:spPr/>
      <dgm:t>
        <a:bodyPr/>
        <a:lstStyle/>
        <a:p>
          <a:r>
            <a:rPr lang="ro-RO" b="1" i="0" dirty="0">
              <a:effectLst/>
              <a:latin typeface="Helvetica Neue"/>
            </a:rPr>
            <a:t>Perioada: 01.06.2023-31.08.2024</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dirty="0">
              <a:solidFill>
                <a:srgbClr val="0070C0"/>
              </a:solidFill>
            </a:rPr>
            <a:t>Finanțare a Uniunii Europene</a:t>
          </a:r>
        </a:p>
        <a:p>
          <a:r>
            <a:rPr lang="ro-RO" dirty="0">
              <a:solidFill>
                <a:srgbClr val="0070C0"/>
              </a:solidFill>
            </a:rPr>
            <a:t>64 630 euro </a:t>
          </a:r>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20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3_2" csCatId="accent3" phldr="1"/>
      <dgm:spPr/>
    </dgm:pt>
    <dgm:pt modelId="{8195DD3F-26A2-46BB-98D0-F45D75D83452}">
      <dgm:prSet phldrT="[Text]"/>
      <dgm:spPr/>
      <dgm:t>
        <a:bodyPr/>
        <a:lstStyle/>
        <a:p>
          <a:r>
            <a:rPr lang="ro-RO" b="1" i="0" dirty="0">
              <a:effectLst/>
              <a:latin typeface="Helvetica Neue"/>
            </a:rPr>
            <a:t>Perioada: 01.06.2024-31.08.2025</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dirty="0">
              <a:solidFill>
                <a:srgbClr val="0070C0"/>
              </a:solidFill>
            </a:rPr>
            <a:t>Finanțare a Uniunii Europene</a:t>
          </a:r>
        </a:p>
        <a:p>
          <a:r>
            <a:rPr lang="ro-RO" dirty="0">
              <a:solidFill>
                <a:srgbClr val="0070C0"/>
              </a:solidFill>
            </a:rPr>
            <a:t>67 749 euro </a:t>
          </a:r>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18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0_1" csCatId="mainScheme" phldr="1"/>
      <dgm:spPr/>
    </dgm:pt>
    <dgm:pt modelId="{8195DD3F-26A2-46BB-98D0-F45D75D83452}">
      <dgm:prSet phldrT="[Text]"/>
      <dgm:spPr/>
      <dgm:t>
        <a:bodyPr/>
        <a:lstStyle/>
        <a:p>
          <a:r>
            <a:rPr lang="ro-RO" b="1" i="0" dirty="0">
              <a:effectLst/>
              <a:latin typeface="Helvetica Neue"/>
            </a:rPr>
            <a:t>.....................</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a:t>Finanțare a Uniunii Europene</a:t>
          </a:r>
        </a:p>
        <a:p>
          <a:r>
            <a:rPr lang="ro-RO"/>
            <a:t>..................</a:t>
          </a:r>
          <a:endParaRPr lang="ro-RO" dirty="0"/>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18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AB4E0-5605-4CB0-AF97-9B6DD594926E}" type="doc">
      <dgm:prSet loTypeId="urn:microsoft.com/office/officeart/2005/8/layout/hList7" loCatId="list" qsTypeId="urn:microsoft.com/office/officeart/2005/8/quickstyle/simple1" qsCatId="simple" csTypeId="urn:microsoft.com/office/officeart/2005/8/colors/accent0_1" csCatId="mainScheme" phldr="1"/>
      <dgm:spPr/>
    </dgm:pt>
    <dgm:pt modelId="{8195DD3F-26A2-46BB-98D0-F45D75D83452}">
      <dgm:prSet phldrT="[Text]"/>
      <dgm:spPr/>
      <dgm:t>
        <a:bodyPr/>
        <a:lstStyle/>
        <a:p>
          <a:r>
            <a:rPr lang="ro-RO" b="1" i="0" dirty="0">
              <a:effectLst/>
              <a:latin typeface="Helvetica Neue"/>
            </a:rPr>
            <a:t>.....................</a:t>
          </a:r>
          <a:endParaRPr lang="ro-RO" dirty="0"/>
        </a:p>
      </dgm:t>
    </dgm:pt>
    <dgm:pt modelId="{98B54697-6E51-4DB2-A0CC-E142DB9E90BD}" type="parTrans" cxnId="{00E77C8C-7AFC-47BD-AB50-20D14795AC1D}">
      <dgm:prSet/>
      <dgm:spPr/>
      <dgm:t>
        <a:bodyPr/>
        <a:lstStyle/>
        <a:p>
          <a:endParaRPr lang="ro-RO"/>
        </a:p>
      </dgm:t>
    </dgm:pt>
    <dgm:pt modelId="{2E24DAB0-6D4C-49E7-882A-EB5EA23C5A3F}" type="sibTrans" cxnId="{00E77C8C-7AFC-47BD-AB50-20D14795AC1D}">
      <dgm:prSet/>
      <dgm:spPr/>
      <dgm:t>
        <a:bodyPr/>
        <a:lstStyle/>
        <a:p>
          <a:endParaRPr lang="ro-RO"/>
        </a:p>
      </dgm:t>
    </dgm:pt>
    <dgm:pt modelId="{F6773FAE-7DCC-421B-BB90-86A763A21081}">
      <dgm:prSet phldrT="[Text]"/>
      <dgm:spPr/>
      <dgm:t>
        <a:bodyPr/>
        <a:lstStyle/>
        <a:p>
          <a:r>
            <a:rPr lang="ro-RO"/>
            <a:t>Finanțare a Uniunii Europene</a:t>
          </a:r>
        </a:p>
        <a:p>
          <a:r>
            <a:rPr lang="ro-RO"/>
            <a:t>..................</a:t>
          </a:r>
          <a:endParaRPr lang="ro-RO" dirty="0"/>
        </a:p>
      </dgm:t>
    </dgm:pt>
    <dgm:pt modelId="{72770181-CFB8-4847-ADD4-391496D84E1C}" type="parTrans" cxnId="{680519F7-4CFA-432A-B082-FE64D0475696}">
      <dgm:prSet/>
      <dgm:spPr/>
      <dgm:t>
        <a:bodyPr/>
        <a:lstStyle/>
        <a:p>
          <a:endParaRPr lang="ro-RO"/>
        </a:p>
      </dgm:t>
    </dgm:pt>
    <dgm:pt modelId="{C58D32E3-F69C-4745-A1B7-0682F8E5F75C}" type="sibTrans" cxnId="{680519F7-4CFA-432A-B082-FE64D0475696}">
      <dgm:prSet/>
      <dgm:spPr/>
      <dgm:t>
        <a:bodyPr/>
        <a:lstStyle/>
        <a:p>
          <a:endParaRPr lang="ro-RO"/>
        </a:p>
      </dgm:t>
    </dgm:pt>
    <dgm:pt modelId="{8B1E859B-CFF4-4FFE-AB30-ECAC0C1D60CD}">
      <dgm:prSet phldrT="[Text]"/>
      <dgm:spPr/>
      <dgm:t>
        <a:bodyPr/>
        <a:lstStyle/>
        <a:p>
          <a:r>
            <a:rPr lang="ro-RO" dirty="0"/>
            <a:t>18 Mobilități individuale VET </a:t>
          </a:r>
        </a:p>
        <a:p>
          <a:r>
            <a:rPr lang="ro-RO" dirty="0"/>
            <a:t>2 mobilități jobshadowing</a:t>
          </a:r>
        </a:p>
      </dgm:t>
    </dgm:pt>
    <dgm:pt modelId="{138ECFF0-B3FF-41EF-B4D6-5E4556CDF6FF}" type="parTrans" cxnId="{4BD492F3-F0BA-4F54-95BD-188E6DC8F166}">
      <dgm:prSet/>
      <dgm:spPr/>
      <dgm:t>
        <a:bodyPr/>
        <a:lstStyle/>
        <a:p>
          <a:endParaRPr lang="ro-RO"/>
        </a:p>
      </dgm:t>
    </dgm:pt>
    <dgm:pt modelId="{413E9CFD-6307-49D5-B360-2D106C764BE6}" type="sibTrans" cxnId="{4BD492F3-F0BA-4F54-95BD-188E6DC8F166}">
      <dgm:prSet/>
      <dgm:spPr/>
      <dgm:t>
        <a:bodyPr/>
        <a:lstStyle/>
        <a:p>
          <a:endParaRPr lang="ro-RO"/>
        </a:p>
      </dgm:t>
    </dgm:pt>
    <dgm:pt modelId="{9F307A5C-B4FD-4AA0-B62D-19495D05394E}" type="pres">
      <dgm:prSet presAssocID="{9BEAB4E0-5605-4CB0-AF97-9B6DD594926E}" presName="Name0" presStyleCnt="0">
        <dgm:presLayoutVars>
          <dgm:dir/>
          <dgm:resizeHandles val="exact"/>
        </dgm:presLayoutVars>
      </dgm:prSet>
      <dgm:spPr/>
    </dgm:pt>
    <dgm:pt modelId="{3B141DB7-D351-4BCF-9CA4-5C0A9D95E547}" type="pres">
      <dgm:prSet presAssocID="{9BEAB4E0-5605-4CB0-AF97-9B6DD594926E}" presName="fgShape" presStyleLbl="fgShp" presStyleIdx="0" presStyleCnt="1"/>
      <dgm:spPr/>
    </dgm:pt>
    <dgm:pt modelId="{44B4EF2F-0172-4216-A046-605F2E77A786}" type="pres">
      <dgm:prSet presAssocID="{9BEAB4E0-5605-4CB0-AF97-9B6DD594926E}" presName="linComp" presStyleCnt="0"/>
      <dgm:spPr/>
    </dgm:pt>
    <dgm:pt modelId="{417334C3-277B-4B38-B9CC-0F72A7E16C29}" type="pres">
      <dgm:prSet presAssocID="{8195DD3F-26A2-46BB-98D0-F45D75D83452}" presName="compNode" presStyleCnt="0"/>
      <dgm:spPr/>
    </dgm:pt>
    <dgm:pt modelId="{1D908A49-2DA1-4B82-BF9F-C0E35E2A1398}" type="pres">
      <dgm:prSet presAssocID="{8195DD3F-26A2-46BB-98D0-F45D75D83452}" presName="bkgdShape" presStyleLbl="node1" presStyleIdx="0" presStyleCnt="3"/>
      <dgm:spPr/>
    </dgm:pt>
    <dgm:pt modelId="{08C7C543-32DE-408D-AC45-D628BDD798C4}" type="pres">
      <dgm:prSet presAssocID="{8195DD3F-26A2-46BB-98D0-F45D75D83452}" presName="nodeTx" presStyleLbl="node1" presStyleIdx="0" presStyleCnt="3">
        <dgm:presLayoutVars>
          <dgm:bulletEnabled val="1"/>
        </dgm:presLayoutVars>
      </dgm:prSet>
      <dgm:spPr/>
    </dgm:pt>
    <dgm:pt modelId="{D8572D4D-4CB1-41FA-89A7-73B138C7DC95}" type="pres">
      <dgm:prSet presAssocID="{8195DD3F-26A2-46BB-98D0-F45D75D83452}" presName="invisiNode" presStyleLbl="node1" presStyleIdx="0" presStyleCnt="3"/>
      <dgm:spPr/>
    </dgm:pt>
    <dgm:pt modelId="{FDA75BD7-067E-4C4C-A0C0-06B9E8C426AD}" type="pres">
      <dgm:prSet presAssocID="{8195DD3F-26A2-46BB-98D0-F45D75D83452}" presName="imagNode" presStyleLbl="fgImgPlace1" presStyleIdx="0" presStyleCnt="3"/>
      <dgm:spPr/>
    </dgm:pt>
    <dgm:pt modelId="{2500C125-72A1-4DDA-B988-30246786F0E7}" type="pres">
      <dgm:prSet presAssocID="{2E24DAB0-6D4C-49E7-882A-EB5EA23C5A3F}" presName="sibTrans" presStyleLbl="sibTrans2D1" presStyleIdx="0" presStyleCnt="0"/>
      <dgm:spPr/>
    </dgm:pt>
    <dgm:pt modelId="{033BC3F3-5E9C-4421-AF22-D94AD8A5CE97}" type="pres">
      <dgm:prSet presAssocID="{F6773FAE-7DCC-421B-BB90-86A763A21081}" presName="compNode" presStyleCnt="0"/>
      <dgm:spPr/>
    </dgm:pt>
    <dgm:pt modelId="{F848D79B-E7FE-4178-9479-0C1BA79CA6EF}" type="pres">
      <dgm:prSet presAssocID="{F6773FAE-7DCC-421B-BB90-86A763A21081}" presName="bkgdShape" presStyleLbl="node1" presStyleIdx="1" presStyleCnt="3"/>
      <dgm:spPr/>
    </dgm:pt>
    <dgm:pt modelId="{F830E024-CCAD-4B92-A1AB-FBEF924E83E8}" type="pres">
      <dgm:prSet presAssocID="{F6773FAE-7DCC-421B-BB90-86A763A21081}" presName="nodeTx" presStyleLbl="node1" presStyleIdx="1" presStyleCnt="3">
        <dgm:presLayoutVars>
          <dgm:bulletEnabled val="1"/>
        </dgm:presLayoutVars>
      </dgm:prSet>
      <dgm:spPr/>
    </dgm:pt>
    <dgm:pt modelId="{1F449331-F654-4D8C-B1A4-2A5A0EB319C5}" type="pres">
      <dgm:prSet presAssocID="{F6773FAE-7DCC-421B-BB90-86A763A21081}" presName="invisiNode" presStyleLbl="node1" presStyleIdx="1" presStyleCnt="3"/>
      <dgm:spPr/>
    </dgm:pt>
    <dgm:pt modelId="{EDBC11F3-5A9D-4FBA-BC67-965583291622}" type="pres">
      <dgm:prSet presAssocID="{F6773FAE-7DCC-421B-BB90-86A763A21081}" presName="imagNode" presStyleLbl="fgImgPlace1" presStyleIdx="1" presStyleCnt="3" custScaleX="123874" custScaleY="62913"/>
      <dgm:spPr/>
    </dgm:pt>
    <dgm:pt modelId="{7F9D9E40-42A6-4045-A938-8119FB2E8AA0}" type="pres">
      <dgm:prSet presAssocID="{C58D32E3-F69C-4745-A1B7-0682F8E5F75C}" presName="sibTrans" presStyleLbl="sibTrans2D1" presStyleIdx="0" presStyleCnt="0"/>
      <dgm:spPr/>
    </dgm:pt>
    <dgm:pt modelId="{0344BA0B-94D3-4856-8D3D-4BACDD2A4275}" type="pres">
      <dgm:prSet presAssocID="{8B1E859B-CFF4-4FFE-AB30-ECAC0C1D60CD}" presName="compNode" presStyleCnt="0"/>
      <dgm:spPr/>
    </dgm:pt>
    <dgm:pt modelId="{0AE6ED9D-8019-42EF-BA7E-BB1115A4DF22}" type="pres">
      <dgm:prSet presAssocID="{8B1E859B-CFF4-4FFE-AB30-ECAC0C1D60CD}" presName="bkgdShape" presStyleLbl="node1" presStyleIdx="2" presStyleCnt="3" custLinFactNeighborX="-778" custLinFactNeighborY="-1028"/>
      <dgm:spPr/>
    </dgm:pt>
    <dgm:pt modelId="{AC43B5B1-C30B-4F94-9724-60C01879EA15}" type="pres">
      <dgm:prSet presAssocID="{8B1E859B-CFF4-4FFE-AB30-ECAC0C1D60CD}" presName="nodeTx" presStyleLbl="node1" presStyleIdx="2" presStyleCnt="3">
        <dgm:presLayoutVars>
          <dgm:bulletEnabled val="1"/>
        </dgm:presLayoutVars>
      </dgm:prSet>
      <dgm:spPr/>
    </dgm:pt>
    <dgm:pt modelId="{F29B131D-C493-49F9-BFC4-6C561218954F}" type="pres">
      <dgm:prSet presAssocID="{8B1E859B-CFF4-4FFE-AB30-ECAC0C1D60CD}" presName="invisiNode" presStyleLbl="node1" presStyleIdx="2" presStyleCnt="3"/>
      <dgm:spPr/>
    </dgm:pt>
    <dgm:pt modelId="{8F3CC2EA-2F1B-434D-8988-8932E74023ED}" type="pres">
      <dgm:prSet presAssocID="{8B1E859B-CFF4-4FFE-AB30-ECAC0C1D60CD}" presName="imagNode" presStyleLbl="fgImgPlace1" presStyleIdx="2" presStyleCnt="3"/>
      <dgm:spPr>
        <a:blipFill rotWithShape="1">
          <a:blip xmlns:r="http://schemas.openxmlformats.org/officeDocument/2006/relationships" r:embed="rId1"/>
          <a:srcRect/>
          <a:stretch>
            <a:fillRect l="-39000" r="-39000"/>
          </a:stretch>
        </a:blipFill>
      </dgm:spPr>
    </dgm:pt>
  </dgm:ptLst>
  <dgm:cxnLst>
    <dgm:cxn modelId="{DA331D0E-EE9D-46B9-8EB0-86AC23505231}" type="presOf" srcId="{8195DD3F-26A2-46BB-98D0-F45D75D83452}" destId="{08C7C543-32DE-408D-AC45-D628BDD798C4}" srcOrd="1" destOrd="0" presId="urn:microsoft.com/office/officeart/2005/8/layout/hList7"/>
    <dgm:cxn modelId="{1998F733-5B44-434D-AF2C-6D4FD311D7A7}" type="presOf" srcId="{C58D32E3-F69C-4745-A1B7-0682F8E5F75C}" destId="{7F9D9E40-42A6-4045-A938-8119FB2E8AA0}" srcOrd="0" destOrd="0" presId="urn:microsoft.com/office/officeart/2005/8/layout/hList7"/>
    <dgm:cxn modelId="{7B76BB3C-25EC-43AA-9552-1BBE989530B8}" type="presOf" srcId="{F6773FAE-7DCC-421B-BB90-86A763A21081}" destId="{F830E024-CCAD-4B92-A1AB-FBEF924E83E8}" srcOrd="1" destOrd="0" presId="urn:microsoft.com/office/officeart/2005/8/layout/hList7"/>
    <dgm:cxn modelId="{D75E4876-439F-4DE5-9F28-5195D259560E}" type="presOf" srcId="{8195DD3F-26A2-46BB-98D0-F45D75D83452}" destId="{1D908A49-2DA1-4B82-BF9F-C0E35E2A1398}" srcOrd="0" destOrd="0" presId="urn:microsoft.com/office/officeart/2005/8/layout/hList7"/>
    <dgm:cxn modelId="{00E77C8C-7AFC-47BD-AB50-20D14795AC1D}" srcId="{9BEAB4E0-5605-4CB0-AF97-9B6DD594926E}" destId="{8195DD3F-26A2-46BB-98D0-F45D75D83452}" srcOrd="0" destOrd="0" parTransId="{98B54697-6E51-4DB2-A0CC-E142DB9E90BD}" sibTransId="{2E24DAB0-6D4C-49E7-882A-EB5EA23C5A3F}"/>
    <dgm:cxn modelId="{F8DC088D-32CF-42F2-8ED2-4ADD87E61ADF}" type="presOf" srcId="{F6773FAE-7DCC-421B-BB90-86A763A21081}" destId="{F848D79B-E7FE-4178-9479-0C1BA79CA6EF}" srcOrd="0" destOrd="0" presId="urn:microsoft.com/office/officeart/2005/8/layout/hList7"/>
    <dgm:cxn modelId="{1B0C8F98-B1AD-4AE8-BF26-88EB3D57D3C8}" type="presOf" srcId="{9BEAB4E0-5605-4CB0-AF97-9B6DD594926E}" destId="{9F307A5C-B4FD-4AA0-B62D-19495D05394E}" srcOrd="0" destOrd="0" presId="urn:microsoft.com/office/officeart/2005/8/layout/hList7"/>
    <dgm:cxn modelId="{DBEE80B3-4164-4C29-A555-F9D3DB2FC5F7}" type="presOf" srcId="{8B1E859B-CFF4-4FFE-AB30-ECAC0C1D60CD}" destId="{AC43B5B1-C30B-4F94-9724-60C01879EA15}" srcOrd="1" destOrd="0" presId="urn:microsoft.com/office/officeart/2005/8/layout/hList7"/>
    <dgm:cxn modelId="{2F09E9CA-B410-40BE-A9DC-A7D84B3AAFF4}" type="presOf" srcId="{2E24DAB0-6D4C-49E7-882A-EB5EA23C5A3F}" destId="{2500C125-72A1-4DDA-B988-30246786F0E7}" srcOrd="0" destOrd="0" presId="urn:microsoft.com/office/officeart/2005/8/layout/hList7"/>
    <dgm:cxn modelId="{4BD492F3-F0BA-4F54-95BD-188E6DC8F166}" srcId="{9BEAB4E0-5605-4CB0-AF97-9B6DD594926E}" destId="{8B1E859B-CFF4-4FFE-AB30-ECAC0C1D60CD}" srcOrd="2" destOrd="0" parTransId="{138ECFF0-B3FF-41EF-B4D6-5E4556CDF6FF}" sibTransId="{413E9CFD-6307-49D5-B360-2D106C764BE6}"/>
    <dgm:cxn modelId="{680519F7-4CFA-432A-B082-FE64D0475696}" srcId="{9BEAB4E0-5605-4CB0-AF97-9B6DD594926E}" destId="{F6773FAE-7DCC-421B-BB90-86A763A21081}" srcOrd="1" destOrd="0" parTransId="{72770181-CFB8-4847-ADD4-391496D84E1C}" sibTransId="{C58D32E3-F69C-4745-A1B7-0682F8E5F75C}"/>
    <dgm:cxn modelId="{4F6F1DFA-9E73-4290-A370-270604FF0B39}" type="presOf" srcId="{8B1E859B-CFF4-4FFE-AB30-ECAC0C1D60CD}" destId="{0AE6ED9D-8019-42EF-BA7E-BB1115A4DF22}" srcOrd="0" destOrd="0" presId="urn:microsoft.com/office/officeart/2005/8/layout/hList7"/>
    <dgm:cxn modelId="{CEFD7892-A815-44F4-9C80-40973CBD3035}" type="presParOf" srcId="{9F307A5C-B4FD-4AA0-B62D-19495D05394E}" destId="{3B141DB7-D351-4BCF-9CA4-5C0A9D95E547}" srcOrd="0" destOrd="0" presId="urn:microsoft.com/office/officeart/2005/8/layout/hList7"/>
    <dgm:cxn modelId="{142185EB-3F91-4EAB-AC85-D8125701A8CF}" type="presParOf" srcId="{9F307A5C-B4FD-4AA0-B62D-19495D05394E}" destId="{44B4EF2F-0172-4216-A046-605F2E77A786}" srcOrd="1" destOrd="0" presId="urn:microsoft.com/office/officeart/2005/8/layout/hList7"/>
    <dgm:cxn modelId="{F857B1F0-3FFB-4B0B-8FEF-AF33F07BF228}" type="presParOf" srcId="{44B4EF2F-0172-4216-A046-605F2E77A786}" destId="{417334C3-277B-4B38-B9CC-0F72A7E16C29}" srcOrd="0" destOrd="0" presId="urn:microsoft.com/office/officeart/2005/8/layout/hList7"/>
    <dgm:cxn modelId="{EC89848A-F207-4B55-AD3F-5FC23C5C5161}" type="presParOf" srcId="{417334C3-277B-4B38-B9CC-0F72A7E16C29}" destId="{1D908A49-2DA1-4B82-BF9F-C0E35E2A1398}" srcOrd="0" destOrd="0" presId="urn:microsoft.com/office/officeart/2005/8/layout/hList7"/>
    <dgm:cxn modelId="{2E1412C1-9F89-48AC-8167-37C48A0AA941}" type="presParOf" srcId="{417334C3-277B-4B38-B9CC-0F72A7E16C29}" destId="{08C7C543-32DE-408D-AC45-D628BDD798C4}" srcOrd="1" destOrd="0" presId="urn:microsoft.com/office/officeart/2005/8/layout/hList7"/>
    <dgm:cxn modelId="{17DE8B07-3B0E-4994-AC01-5DF98FE3FD15}" type="presParOf" srcId="{417334C3-277B-4B38-B9CC-0F72A7E16C29}" destId="{D8572D4D-4CB1-41FA-89A7-73B138C7DC95}" srcOrd="2" destOrd="0" presId="urn:microsoft.com/office/officeart/2005/8/layout/hList7"/>
    <dgm:cxn modelId="{D1942BFF-3E7E-49C0-A2AA-A761CB9B0862}" type="presParOf" srcId="{417334C3-277B-4B38-B9CC-0F72A7E16C29}" destId="{FDA75BD7-067E-4C4C-A0C0-06B9E8C426AD}" srcOrd="3" destOrd="0" presId="urn:microsoft.com/office/officeart/2005/8/layout/hList7"/>
    <dgm:cxn modelId="{03C62BA8-FB43-49CA-814B-9388B7DDF653}" type="presParOf" srcId="{44B4EF2F-0172-4216-A046-605F2E77A786}" destId="{2500C125-72A1-4DDA-B988-30246786F0E7}" srcOrd="1" destOrd="0" presId="urn:microsoft.com/office/officeart/2005/8/layout/hList7"/>
    <dgm:cxn modelId="{3686E4E2-914E-4E8A-BD2B-2F10E0289AF6}" type="presParOf" srcId="{44B4EF2F-0172-4216-A046-605F2E77A786}" destId="{033BC3F3-5E9C-4421-AF22-D94AD8A5CE97}" srcOrd="2" destOrd="0" presId="urn:microsoft.com/office/officeart/2005/8/layout/hList7"/>
    <dgm:cxn modelId="{428F4BDE-66F0-468B-83B1-B740EA348F2B}" type="presParOf" srcId="{033BC3F3-5E9C-4421-AF22-D94AD8A5CE97}" destId="{F848D79B-E7FE-4178-9479-0C1BA79CA6EF}" srcOrd="0" destOrd="0" presId="urn:microsoft.com/office/officeart/2005/8/layout/hList7"/>
    <dgm:cxn modelId="{75080315-DACD-461D-8A5A-ECBB7BC0845E}" type="presParOf" srcId="{033BC3F3-5E9C-4421-AF22-D94AD8A5CE97}" destId="{F830E024-CCAD-4B92-A1AB-FBEF924E83E8}" srcOrd="1" destOrd="0" presId="urn:microsoft.com/office/officeart/2005/8/layout/hList7"/>
    <dgm:cxn modelId="{468CA824-08DE-46B5-BDD7-0472AFC7C0F8}" type="presParOf" srcId="{033BC3F3-5E9C-4421-AF22-D94AD8A5CE97}" destId="{1F449331-F654-4D8C-B1A4-2A5A0EB319C5}" srcOrd="2" destOrd="0" presId="urn:microsoft.com/office/officeart/2005/8/layout/hList7"/>
    <dgm:cxn modelId="{0C15B2BC-EC60-42FE-8BD1-3B13C93FBEBC}" type="presParOf" srcId="{033BC3F3-5E9C-4421-AF22-D94AD8A5CE97}" destId="{EDBC11F3-5A9D-4FBA-BC67-965583291622}" srcOrd="3" destOrd="0" presId="urn:microsoft.com/office/officeart/2005/8/layout/hList7"/>
    <dgm:cxn modelId="{89188D1C-C905-4339-80A3-B7B963AAD400}" type="presParOf" srcId="{44B4EF2F-0172-4216-A046-605F2E77A786}" destId="{7F9D9E40-42A6-4045-A938-8119FB2E8AA0}" srcOrd="3" destOrd="0" presId="urn:microsoft.com/office/officeart/2005/8/layout/hList7"/>
    <dgm:cxn modelId="{4EA41384-0895-4C3F-B514-0AE795DCBDB2}" type="presParOf" srcId="{44B4EF2F-0172-4216-A046-605F2E77A786}" destId="{0344BA0B-94D3-4856-8D3D-4BACDD2A4275}" srcOrd="4" destOrd="0" presId="urn:microsoft.com/office/officeart/2005/8/layout/hList7"/>
    <dgm:cxn modelId="{F15827AD-F7C4-4153-9431-8575BDF5A680}" type="presParOf" srcId="{0344BA0B-94D3-4856-8D3D-4BACDD2A4275}" destId="{0AE6ED9D-8019-42EF-BA7E-BB1115A4DF22}" srcOrd="0" destOrd="0" presId="urn:microsoft.com/office/officeart/2005/8/layout/hList7"/>
    <dgm:cxn modelId="{5B9B20AA-998D-41F3-948D-41126EDE5DD7}" type="presParOf" srcId="{0344BA0B-94D3-4856-8D3D-4BACDD2A4275}" destId="{AC43B5B1-C30B-4F94-9724-60C01879EA15}" srcOrd="1" destOrd="0" presId="urn:microsoft.com/office/officeart/2005/8/layout/hList7"/>
    <dgm:cxn modelId="{2FD7447F-A155-4876-9CCF-8E329EB9050B}" type="presParOf" srcId="{0344BA0B-94D3-4856-8D3D-4BACDD2A4275}" destId="{F29B131D-C493-49F9-BFC4-6C561218954F}" srcOrd="2" destOrd="0" presId="urn:microsoft.com/office/officeart/2005/8/layout/hList7"/>
    <dgm:cxn modelId="{A55C4B47-BAD2-4986-9AEF-456D0785C47B}" type="presParOf" srcId="{0344BA0B-94D3-4856-8D3D-4BACDD2A4275}" destId="{8F3CC2EA-2F1B-434D-8988-8932E74023ED}"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AE591-0723-488F-92DB-A5A3343A8FD2}">
      <dsp:nvSpPr>
        <dsp:cNvPr id="0" name=""/>
        <dsp:cNvSpPr/>
      </dsp:nvSpPr>
      <dsp:spPr>
        <a:xfrm>
          <a:off x="1125162" y="-24651"/>
          <a:ext cx="4379075" cy="4379075"/>
        </a:xfrm>
        <a:prstGeom prst="circularArrow">
          <a:avLst>
            <a:gd name="adj1" fmla="val 5544"/>
            <a:gd name="adj2" fmla="val 330680"/>
            <a:gd name="adj3" fmla="val 13803219"/>
            <a:gd name="adj4" fmla="val 17369376"/>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9E357-AE21-4DF5-88BC-7F57204AF503}">
      <dsp:nvSpPr>
        <dsp:cNvPr id="0" name=""/>
        <dsp:cNvSpPr/>
      </dsp:nvSpPr>
      <dsp:spPr>
        <a:xfrm>
          <a:off x="2301515" y="1419"/>
          <a:ext cx="2026369" cy="101318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rgbClr val="FF0000"/>
              </a:solidFill>
              <a:effectLst/>
              <a:latin typeface="Helvetica Neue"/>
            </a:rPr>
            <a:t>Acreditare nr. 2022-1-RO01-KA120-VET-000110504</a:t>
          </a:r>
          <a:endParaRPr lang="ro-RO" sz="1200" kern="1200" dirty="0">
            <a:solidFill>
              <a:srgbClr val="FF0000"/>
            </a:solidFill>
          </a:endParaRPr>
        </a:p>
      </dsp:txBody>
      <dsp:txXfrm>
        <a:off x="2350975" y="50879"/>
        <a:ext cx="1927449" cy="914264"/>
      </dsp:txXfrm>
    </dsp:sp>
    <dsp:sp modelId="{FEC8E120-4E84-48C4-813B-8C4A4CD19822}">
      <dsp:nvSpPr>
        <dsp:cNvPr id="0" name=""/>
        <dsp:cNvSpPr/>
      </dsp:nvSpPr>
      <dsp:spPr>
        <a:xfrm>
          <a:off x="4077527" y="1291768"/>
          <a:ext cx="2026369" cy="1013184"/>
        </a:xfrm>
        <a:prstGeom prst="roundRect">
          <a:avLst/>
        </a:prstGeom>
        <a:solidFill>
          <a:schemeClr val="accent3">
            <a:hueOff val="-358351"/>
            <a:satOff val="295"/>
            <a:lumOff val="-2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1 </a:t>
          </a:r>
          <a:r>
            <a:rPr lang="ro-RO" sz="1200" b="1" i="0" kern="1200" dirty="0">
              <a:effectLst/>
              <a:latin typeface="Helvetica Neue"/>
            </a:rPr>
            <a:t>de implementare</a:t>
          </a:r>
        </a:p>
        <a:p>
          <a:pPr marL="0" lvl="0" indent="0" algn="ctr" defTabSz="533400">
            <a:lnSpc>
              <a:spcPct val="90000"/>
            </a:lnSpc>
            <a:spcBef>
              <a:spcPct val="0"/>
            </a:spcBef>
            <a:spcAft>
              <a:spcPct val="35000"/>
            </a:spcAft>
            <a:buNone/>
          </a:pPr>
          <a:r>
            <a:rPr lang="ro-RO" sz="1200" b="1" i="0" kern="1200" dirty="0">
              <a:solidFill>
                <a:srgbClr val="0070C0"/>
              </a:solidFill>
              <a:effectLst/>
              <a:latin typeface="Helvetica Neue"/>
            </a:rPr>
            <a:t>Proiect nr. 2023-1-RO01-KA121-VET-000128291</a:t>
          </a:r>
          <a:endParaRPr lang="ro-RO" sz="1200" kern="1200" dirty="0">
            <a:solidFill>
              <a:srgbClr val="0070C0"/>
            </a:solidFill>
          </a:endParaRPr>
        </a:p>
      </dsp:txBody>
      <dsp:txXfrm>
        <a:off x="4126987" y="1341228"/>
        <a:ext cx="1927449" cy="914264"/>
      </dsp:txXfrm>
    </dsp:sp>
    <dsp:sp modelId="{9249A9BF-FCCE-49D9-87D8-8C2B5DA3760B}">
      <dsp:nvSpPr>
        <dsp:cNvPr id="0" name=""/>
        <dsp:cNvSpPr/>
      </dsp:nvSpPr>
      <dsp:spPr>
        <a:xfrm>
          <a:off x="3886190" y="3098454"/>
          <a:ext cx="2026369" cy="1013184"/>
        </a:xfrm>
        <a:prstGeom prst="round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2</a:t>
          </a:r>
          <a:r>
            <a:rPr lang="ro-RO" sz="1200" b="1" i="0" kern="1200" dirty="0">
              <a:effectLst/>
              <a:latin typeface="Helvetica Neue"/>
            </a:rPr>
            <a:t> de implementare</a:t>
          </a:r>
        </a:p>
        <a:p>
          <a:pPr marL="0" lvl="0" indent="0" algn="ctr" defTabSz="533400">
            <a:lnSpc>
              <a:spcPct val="90000"/>
            </a:lnSpc>
            <a:spcBef>
              <a:spcPct val="0"/>
            </a:spcBef>
            <a:spcAft>
              <a:spcPct val="35000"/>
            </a:spcAft>
            <a:buNone/>
          </a:pPr>
          <a:r>
            <a:rPr lang="ro-RO" sz="1200" b="1" i="0" kern="1200" dirty="0">
              <a:solidFill>
                <a:srgbClr val="00B050"/>
              </a:solidFill>
              <a:effectLst/>
              <a:latin typeface="Helvetica Neue"/>
            </a:rPr>
            <a:t>Proiect nr. </a:t>
          </a:r>
          <a:r>
            <a:rPr lang="ro-RO" sz="1200" b="0" i="0" kern="1200" dirty="0">
              <a:solidFill>
                <a:srgbClr val="00B050"/>
              </a:solidFill>
              <a:effectLst/>
              <a:latin typeface="Helvetica Neue"/>
            </a:rPr>
            <a:t> 2024-1-RO01-KA121-VET-000221782</a:t>
          </a:r>
          <a:endParaRPr lang="ro-RO" sz="1200" kern="1200" dirty="0">
            <a:solidFill>
              <a:srgbClr val="00B050"/>
            </a:solidFill>
          </a:endParaRPr>
        </a:p>
      </dsp:txBody>
      <dsp:txXfrm>
        <a:off x="3935650" y="3147914"/>
        <a:ext cx="1927449" cy="914264"/>
      </dsp:txXfrm>
    </dsp:sp>
    <dsp:sp modelId="{A135888E-85FE-417A-99DE-59DF3744F63B}">
      <dsp:nvSpPr>
        <dsp:cNvPr id="0" name=""/>
        <dsp:cNvSpPr/>
      </dsp:nvSpPr>
      <dsp:spPr>
        <a:xfrm>
          <a:off x="1066806" y="3022593"/>
          <a:ext cx="2026369" cy="1013184"/>
        </a:xfrm>
        <a:prstGeom prst="roundRect">
          <a:avLst/>
        </a:prstGeom>
        <a:solidFill>
          <a:schemeClr val="accent3">
            <a:hueOff val="-1075052"/>
            <a:satOff val="885"/>
            <a:lumOff val="-7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3 </a:t>
          </a:r>
          <a:r>
            <a:rPr lang="ro-RO" sz="1200" b="1" i="0" kern="1200" dirty="0">
              <a:effectLst/>
              <a:latin typeface="Helvetica Neue"/>
            </a:rPr>
            <a:t>de implementare</a:t>
          </a:r>
        </a:p>
        <a:p>
          <a:pPr marL="0" lvl="0" indent="0" algn="ctr" defTabSz="533400">
            <a:lnSpc>
              <a:spcPct val="90000"/>
            </a:lnSpc>
            <a:spcBef>
              <a:spcPct val="0"/>
            </a:spcBef>
            <a:spcAft>
              <a:spcPct val="35000"/>
            </a:spcAft>
            <a:buNone/>
          </a:pPr>
          <a:r>
            <a:rPr lang="ro-RO" sz="1200" b="1" i="0" kern="1200" dirty="0">
              <a:effectLst/>
              <a:latin typeface="Helvetica Neue"/>
            </a:rPr>
            <a:t>Proiect nr. </a:t>
          </a:r>
          <a:r>
            <a:rPr lang="ro-RO" sz="1200" b="0" i="0" kern="1200" dirty="0">
              <a:effectLst/>
              <a:latin typeface="Helvetica Neue"/>
            </a:rPr>
            <a:t> 2025-1-RO01-KA121-VET-</a:t>
          </a:r>
        </a:p>
        <a:p>
          <a:pPr marL="0" lvl="0" indent="0" algn="ctr" defTabSz="533400">
            <a:lnSpc>
              <a:spcPct val="90000"/>
            </a:lnSpc>
            <a:spcBef>
              <a:spcPct val="0"/>
            </a:spcBef>
            <a:spcAft>
              <a:spcPct val="35000"/>
            </a:spcAft>
            <a:buNone/>
          </a:pPr>
          <a:r>
            <a:rPr lang="ro-RO" sz="1200" b="0" i="0" kern="1200" dirty="0">
              <a:effectLst/>
              <a:latin typeface="Helvetica Neue"/>
            </a:rPr>
            <a:t>................</a:t>
          </a:r>
          <a:endParaRPr lang="ro-RO" sz="1200" kern="1200" dirty="0"/>
        </a:p>
      </dsp:txBody>
      <dsp:txXfrm>
        <a:off x="1116266" y="3072053"/>
        <a:ext cx="1927449" cy="914264"/>
      </dsp:txXfrm>
    </dsp:sp>
    <dsp:sp modelId="{566E5D73-5B4C-42D0-8645-7179F9A3DBDC}">
      <dsp:nvSpPr>
        <dsp:cNvPr id="0" name=""/>
        <dsp:cNvSpPr/>
      </dsp:nvSpPr>
      <dsp:spPr>
        <a:xfrm>
          <a:off x="525503" y="1291768"/>
          <a:ext cx="2026369" cy="1013184"/>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o-RO" sz="1200" b="1" i="0" kern="1200" dirty="0">
              <a:solidFill>
                <a:schemeClr val="tx1"/>
              </a:solidFill>
              <a:effectLst/>
              <a:latin typeface="Helvetica Neue"/>
            </a:rPr>
            <a:t>Anul 4 </a:t>
          </a:r>
          <a:r>
            <a:rPr lang="ro-RO" sz="1200" b="1" i="0" kern="1200" dirty="0">
              <a:effectLst/>
              <a:latin typeface="Helvetica Neue"/>
            </a:rPr>
            <a:t>de implementare</a:t>
          </a:r>
        </a:p>
        <a:p>
          <a:pPr marL="0" lvl="0" indent="0" algn="ctr" defTabSz="533400">
            <a:lnSpc>
              <a:spcPct val="90000"/>
            </a:lnSpc>
            <a:spcBef>
              <a:spcPct val="0"/>
            </a:spcBef>
            <a:spcAft>
              <a:spcPct val="35000"/>
            </a:spcAft>
            <a:buNone/>
          </a:pPr>
          <a:r>
            <a:rPr lang="ro-RO" sz="1200" b="1" i="0" kern="1200" dirty="0">
              <a:effectLst/>
              <a:latin typeface="Helvetica Neue"/>
            </a:rPr>
            <a:t>Proiect nr. </a:t>
          </a:r>
          <a:r>
            <a:rPr lang="ro-RO" sz="1200" b="0" i="0" kern="1200" dirty="0">
              <a:effectLst/>
              <a:latin typeface="Helvetica Neue"/>
            </a:rPr>
            <a:t> 2026-1-RO01-KA121-VET-</a:t>
          </a:r>
        </a:p>
        <a:p>
          <a:pPr marL="0" lvl="0" indent="0" algn="ctr" defTabSz="533400">
            <a:lnSpc>
              <a:spcPct val="90000"/>
            </a:lnSpc>
            <a:spcBef>
              <a:spcPct val="0"/>
            </a:spcBef>
            <a:spcAft>
              <a:spcPct val="35000"/>
            </a:spcAft>
            <a:buNone/>
          </a:pPr>
          <a:r>
            <a:rPr lang="ro-RO" sz="1200" b="0" i="0" kern="1200" dirty="0">
              <a:effectLst/>
              <a:latin typeface="Helvetica Neue"/>
            </a:rPr>
            <a:t>................</a:t>
          </a:r>
          <a:endParaRPr lang="ro-RO" sz="1200" kern="1200" dirty="0"/>
        </a:p>
      </dsp:txBody>
      <dsp:txXfrm>
        <a:off x="574963" y="1341228"/>
        <a:ext cx="1927449" cy="914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Perioada: 01.06.2023-31.08.2024</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solidFill>
                <a:srgbClr val="0070C0"/>
              </a:solidFill>
            </a:rPr>
            <a:t>Finanțare a Uniunii Europene</a:t>
          </a:r>
        </a:p>
        <a:p>
          <a:pPr marL="0" lvl="0" indent="0" algn="ctr" defTabSz="577850">
            <a:lnSpc>
              <a:spcPct val="90000"/>
            </a:lnSpc>
            <a:spcBef>
              <a:spcPct val="0"/>
            </a:spcBef>
            <a:spcAft>
              <a:spcPct val="35000"/>
            </a:spcAft>
            <a:buNone/>
          </a:pPr>
          <a:r>
            <a:rPr lang="ro-RO" sz="1300" kern="1200" dirty="0">
              <a:solidFill>
                <a:srgbClr val="0070C0"/>
              </a:solidFill>
            </a:rPr>
            <a:t>64 630 euro </a:t>
          </a:r>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20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Perioada: 01.06.2024-31.08.2025</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solidFill>
                <a:srgbClr val="0070C0"/>
              </a:solidFill>
            </a:rPr>
            <a:t>Finanțare a Uniunii Europene</a:t>
          </a:r>
        </a:p>
        <a:p>
          <a:pPr marL="0" lvl="0" indent="0" algn="ctr" defTabSz="577850">
            <a:lnSpc>
              <a:spcPct val="90000"/>
            </a:lnSpc>
            <a:spcBef>
              <a:spcPct val="0"/>
            </a:spcBef>
            <a:spcAft>
              <a:spcPct val="35000"/>
            </a:spcAft>
            <a:buNone/>
          </a:pPr>
          <a:r>
            <a:rPr lang="ro-RO" sz="1300" kern="1200" dirty="0">
              <a:solidFill>
                <a:srgbClr val="0070C0"/>
              </a:solidFill>
            </a:rPr>
            <a:t>67 749 euro </a:t>
          </a:r>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accent3">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18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accent3">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a:t>Finanțare a Uniunii Europene</a:t>
          </a:r>
        </a:p>
        <a:p>
          <a:pPr marL="0" lvl="0" indent="0" algn="ctr" defTabSz="577850">
            <a:lnSpc>
              <a:spcPct val="90000"/>
            </a:lnSpc>
            <a:spcBef>
              <a:spcPct val="0"/>
            </a:spcBef>
            <a:spcAft>
              <a:spcPct val="35000"/>
            </a:spcAft>
            <a:buNone/>
          </a:pPr>
          <a:r>
            <a:rPr lang="ro-RO" sz="1300" kern="1200"/>
            <a:t>..................</a:t>
          </a:r>
          <a:endParaRPr lang="ro-RO" sz="1300" kern="1200" dirty="0"/>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18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dk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8A49-2DA1-4B82-BF9F-C0E35E2A1398}">
      <dsp:nvSpPr>
        <dsp:cNvPr id="0" name=""/>
        <dsp:cNvSpPr/>
      </dsp:nvSpPr>
      <dsp:spPr>
        <a:xfrm>
          <a:off x="1359"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b="1" i="0" kern="1200" dirty="0">
              <a:effectLst/>
              <a:latin typeface="Helvetica Neue"/>
            </a:rPr>
            <a:t>.....................</a:t>
          </a:r>
          <a:endParaRPr lang="ro-RO" sz="1300" kern="1200" dirty="0"/>
        </a:p>
      </dsp:txBody>
      <dsp:txXfrm>
        <a:off x="1359" y="965436"/>
        <a:ext cx="2115777" cy="965436"/>
      </dsp:txXfrm>
    </dsp:sp>
    <dsp:sp modelId="{FDA75BD7-067E-4C4C-A0C0-06B9E8C426AD}">
      <dsp:nvSpPr>
        <dsp:cNvPr id="0" name=""/>
        <dsp:cNvSpPr/>
      </dsp:nvSpPr>
      <dsp:spPr>
        <a:xfrm>
          <a:off x="657385" y="144815"/>
          <a:ext cx="803726" cy="803726"/>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48D79B-E7FE-4178-9479-0C1BA79CA6EF}">
      <dsp:nvSpPr>
        <dsp:cNvPr id="0" name=""/>
        <dsp:cNvSpPr/>
      </dsp:nvSpPr>
      <dsp:spPr>
        <a:xfrm>
          <a:off x="218061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a:t>Finanțare a Uniunii Europene</a:t>
          </a:r>
        </a:p>
        <a:p>
          <a:pPr marL="0" lvl="0" indent="0" algn="ctr" defTabSz="577850">
            <a:lnSpc>
              <a:spcPct val="90000"/>
            </a:lnSpc>
            <a:spcBef>
              <a:spcPct val="0"/>
            </a:spcBef>
            <a:spcAft>
              <a:spcPct val="35000"/>
            </a:spcAft>
            <a:buNone/>
          </a:pPr>
          <a:r>
            <a:rPr lang="ro-RO" sz="1300" kern="1200"/>
            <a:t>..................</a:t>
          </a:r>
          <a:endParaRPr lang="ro-RO" sz="1300" kern="1200" dirty="0"/>
        </a:p>
      </dsp:txBody>
      <dsp:txXfrm>
        <a:off x="2180611" y="965436"/>
        <a:ext cx="2115777" cy="965436"/>
      </dsp:txXfrm>
    </dsp:sp>
    <dsp:sp modelId="{EDBC11F3-5A9D-4FBA-BC67-965583291622}">
      <dsp:nvSpPr>
        <dsp:cNvPr id="0" name=""/>
        <dsp:cNvSpPr/>
      </dsp:nvSpPr>
      <dsp:spPr>
        <a:xfrm>
          <a:off x="2740696" y="293854"/>
          <a:ext cx="995607" cy="505648"/>
        </a:xfrm>
        <a:prstGeom prst="ellipse">
          <a:avLst/>
        </a:prstGeom>
        <a:solidFill>
          <a:schemeClr val="dk1">
            <a:tint val="40000"/>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6ED9D-8019-42EF-BA7E-BB1115A4DF22}">
      <dsp:nvSpPr>
        <dsp:cNvPr id="0" name=""/>
        <dsp:cNvSpPr/>
      </dsp:nvSpPr>
      <dsp:spPr>
        <a:xfrm>
          <a:off x="4343401" y="0"/>
          <a:ext cx="2115777" cy="2413592"/>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ro-RO" sz="1300" kern="1200" dirty="0"/>
            <a:t>18 Mobilități individuale VET </a:t>
          </a:r>
        </a:p>
        <a:p>
          <a:pPr marL="0" lvl="0" indent="0" algn="ctr" defTabSz="577850">
            <a:lnSpc>
              <a:spcPct val="90000"/>
            </a:lnSpc>
            <a:spcBef>
              <a:spcPct val="0"/>
            </a:spcBef>
            <a:spcAft>
              <a:spcPct val="35000"/>
            </a:spcAft>
            <a:buNone/>
          </a:pPr>
          <a:r>
            <a:rPr lang="ro-RO" sz="1300" kern="1200" dirty="0"/>
            <a:t>2 mobilități jobshadowing</a:t>
          </a:r>
        </a:p>
      </dsp:txBody>
      <dsp:txXfrm>
        <a:off x="4343401" y="965436"/>
        <a:ext cx="2115777" cy="965436"/>
      </dsp:txXfrm>
    </dsp:sp>
    <dsp:sp modelId="{8F3CC2EA-2F1B-434D-8988-8932E74023ED}">
      <dsp:nvSpPr>
        <dsp:cNvPr id="0" name=""/>
        <dsp:cNvSpPr/>
      </dsp:nvSpPr>
      <dsp:spPr>
        <a:xfrm>
          <a:off x="5015888" y="144815"/>
          <a:ext cx="803726" cy="803726"/>
        </a:xfrm>
        <a:prstGeom prst="ellipse">
          <a:avLst/>
        </a:prstGeom>
        <a:blipFill rotWithShape="1">
          <a:blip xmlns:r="http://schemas.openxmlformats.org/officeDocument/2006/relationships" r:embed="rId1"/>
          <a:srcRect/>
          <a:stretch>
            <a:fillRect l="-39000" r="-39000"/>
          </a:stretch>
        </a:blip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41DB7-D351-4BCF-9CA4-5C0A9D95E547}">
      <dsp:nvSpPr>
        <dsp:cNvPr id="0" name=""/>
        <dsp:cNvSpPr/>
      </dsp:nvSpPr>
      <dsp:spPr>
        <a:xfrm>
          <a:off x="259079" y="1930873"/>
          <a:ext cx="5958840" cy="362038"/>
        </a:xfrm>
        <a:prstGeom prst="leftRightArrow">
          <a:avLst/>
        </a:prstGeom>
        <a:solidFill>
          <a:schemeClr val="dk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130" cy="346003"/>
          </a:xfrm>
          <a:prstGeom prst="rect">
            <a:avLst/>
          </a:prstGeom>
        </p:spPr>
        <p:txBody>
          <a:bodyPr vert="horz" lIns="96616" tIns="48308" rIns="96616" bIns="48308" rtlCol="0"/>
          <a:lstStyle>
            <a:lvl1pPr algn="l">
              <a:defRPr sz="1300"/>
            </a:lvl1pPr>
          </a:lstStyle>
          <a:p>
            <a:endParaRPr lang="ro-RO"/>
          </a:p>
        </p:txBody>
      </p:sp>
      <p:sp>
        <p:nvSpPr>
          <p:cNvPr id="3" name="Date Placeholder 2"/>
          <p:cNvSpPr>
            <a:spLocks noGrp="1"/>
          </p:cNvSpPr>
          <p:nvPr>
            <p:ph type="dt" idx="1"/>
          </p:nvPr>
        </p:nvSpPr>
        <p:spPr>
          <a:xfrm>
            <a:off x="5676431" y="0"/>
            <a:ext cx="4342130" cy="346003"/>
          </a:xfrm>
          <a:prstGeom prst="rect">
            <a:avLst/>
          </a:prstGeom>
        </p:spPr>
        <p:txBody>
          <a:bodyPr vert="horz" lIns="96616" tIns="48308" rIns="96616" bIns="48308" rtlCol="0"/>
          <a:lstStyle>
            <a:lvl1pPr algn="r">
              <a:defRPr sz="1300"/>
            </a:lvl1pPr>
          </a:lstStyle>
          <a:p>
            <a:fld id="{2E889D14-1384-4E82-8914-9F6806553D1D}" type="datetimeFigureOut">
              <a:rPr lang="ro-RO" smtClean="0"/>
              <a:t>10.06.2024</a:t>
            </a:fld>
            <a:endParaRPr lang="ro-RO"/>
          </a:p>
        </p:txBody>
      </p:sp>
      <p:sp>
        <p:nvSpPr>
          <p:cNvPr id="4" name="Slide Image Placeholder 3"/>
          <p:cNvSpPr>
            <a:spLocks noGrp="1" noRot="1" noChangeAspect="1"/>
          </p:cNvSpPr>
          <p:nvPr>
            <p:ph type="sldImg" idx="2"/>
          </p:nvPr>
        </p:nvSpPr>
        <p:spPr>
          <a:xfrm>
            <a:off x="3459163" y="860425"/>
            <a:ext cx="3101975" cy="2325688"/>
          </a:xfrm>
          <a:prstGeom prst="rect">
            <a:avLst/>
          </a:prstGeom>
          <a:noFill/>
          <a:ln w="12700">
            <a:solidFill>
              <a:prstClr val="black"/>
            </a:solidFill>
          </a:ln>
        </p:spPr>
        <p:txBody>
          <a:bodyPr vert="horz" lIns="96616" tIns="48308" rIns="96616" bIns="48308" rtlCol="0" anchor="ctr"/>
          <a:lstStyle/>
          <a:p>
            <a:endParaRPr lang="ro-RO"/>
          </a:p>
        </p:txBody>
      </p:sp>
      <p:sp>
        <p:nvSpPr>
          <p:cNvPr id="5" name="Notes Placeholder 4"/>
          <p:cNvSpPr>
            <a:spLocks noGrp="1"/>
          </p:cNvSpPr>
          <p:nvPr>
            <p:ph type="body" sz="quarter" idx="3"/>
          </p:nvPr>
        </p:nvSpPr>
        <p:spPr>
          <a:xfrm>
            <a:off x="1002030" y="3314929"/>
            <a:ext cx="8016240" cy="2712214"/>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6542161"/>
            <a:ext cx="4342130" cy="346002"/>
          </a:xfrm>
          <a:prstGeom prst="rect">
            <a:avLst/>
          </a:prstGeom>
        </p:spPr>
        <p:txBody>
          <a:bodyPr vert="horz" lIns="96616" tIns="48308" rIns="96616" bIns="48308" rtlCol="0" anchor="b"/>
          <a:lstStyle>
            <a:lvl1pPr algn="l">
              <a:defRPr sz="1300"/>
            </a:lvl1pPr>
          </a:lstStyle>
          <a:p>
            <a:endParaRPr lang="ro-RO"/>
          </a:p>
        </p:txBody>
      </p:sp>
      <p:sp>
        <p:nvSpPr>
          <p:cNvPr id="7" name="Slide Number Placeholder 6"/>
          <p:cNvSpPr>
            <a:spLocks noGrp="1"/>
          </p:cNvSpPr>
          <p:nvPr>
            <p:ph type="sldNum" sz="quarter" idx="5"/>
          </p:nvPr>
        </p:nvSpPr>
        <p:spPr>
          <a:xfrm>
            <a:off x="5676431" y="6542161"/>
            <a:ext cx="4342130" cy="346002"/>
          </a:xfrm>
          <a:prstGeom prst="rect">
            <a:avLst/>
          </a:prstGeom>
        </p:spPr>
        <p:txBody>
          <a:bodyPr vert="horz" lIns="96616" tIns="48308" rIns="96616" bIns="48308" rtlCol="0" anchor="b"/>
          <a:lstStyle>
            <a:lvl1pPr algn="r">
              <a:defRPr sz="1300"/>
            </a:lvl1pPr>
          </a:lstStyle>
          <a:p>
            <a:fld id="{28571155-2339-41DE-A7FE-249F10E2961C}" type="slidenum">
              <a:rPr lang="ro-RO" smtClean="0"/>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6F15528-21DE-4FAA-801E-634DDDAF4B2B}"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6/10/2024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jpeg"/><Relationship Id="rId4" Type="http://schemas.openxmlformats.org/officeDocument/2006/relationships/image" Target="../media/image3.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jpeg"/><Relationship Id="rId4" Type="http://schemas.openxmlformats.org/officeDocument/2006/relationships/image" Target="../media/image3.jpe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8.jpeg"/><Relationship Id="rId4" Type="http://schemas.openxmlformats.org/officeDocument/2006/relationships/image" Target="../media/image3.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jpeg"/><Relationship Id="rId7" Type="http://schemas.openxmlformats.org/officeDocument/2006/relationships/diagramQuickStyle" Target="../diagrams/quickStyle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8.jpeg"/><Relationship Id="rId4" Type="http://schemas.openxmlformats.org/officeDocument/2006/relationships/image" Target="../media/image3.jpe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416D-A8DF-94CB-FA2E-654FDB26F6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F10723-C26F-A8DE-0474-E3D1EA997AD4}"/>
              </a:ext>
            </a:extLst>
          </p:cNvPr>
          <p:cNvPicPr>
            <a:picLocks noChangeAspect="1"/>
          </p:cNvPicPr>
          <p:nvPr/>
        </p:nvPicPr>
        <p:blipFill rotWithShape="1">
          <a:blip r:embed="rId2"/>
          <a:srcRect l="29326" t="11294" r="49328" b="76922"/>
          <a:stretch/>
        </p:blipFill>
        <p:spPr>
          <a:xfrm>
            <a:off x="228600" y="244856"/>
            <a:ext cx="2819400" cy="821944"/>
          </a:xfrm>
          <a:prstGeom prst="rect">
            <a:avLst/>
          </a:prstGeom>
        </p:spPr>
      </p:pic>
      <p:pic>
        <p:nvPicPr>
          <p:cNvPr id="4" name="Content Placeholder 3">
            <a:extLst>
              <a:ext uri="{FF2B5EF4-FFF2-40B4-BE49-F238E27FC236}">
                <a16:creationId xmlns:a16="http://schemas.microsoft.com/office/drawing/2014/main" id="{91747293-9CF5-B8A6-A7A2-4EB1DC8EB706}"/>
              </a:ext>
            </a:extLst>
          </p:cNvPr>
          <p:cNvPicPr>
            <a:picLocks noGrp="1" noChangeAspect="1"/>
          </p:cNvPicPr>
          <p:nvPr>
            <p:ph idx="1"/>
          </p:nvPr>
        </p:nvPicPr>
        <p:blipFill rotWithShape="1">
          <a:blip r:embed="rId2"/>
          <a:srcRect l="62339" t="23201" r="14584" b="48593"/>
          <a:stretch/>
        </p:blipFill>
        <p:spPr>
          <a:xfrm>
            <a:off x="6096002" y="74730"/>
            <a:ext cx="2590800" cy="1781223"/>
          </a:xfrm>
          <a:prstGeom prst="rect">
            <a:avLst/>
          </a:prstGeom>
        </p:spPr>
      </p:pic>
      <p:pic>
        <p:nvPicPr>
          <p:cNvPr id="7" name="Picture 6">
            <a:extLst>
              <a:ext uri="{FF2B5EF4-FFF2-40B4-BE49-F238E27FC236}">
                <a16:creationId xmlns:a16="http://schemas.microsoft.com/office/drawing/2014/main" id="{36B4E0D7-0F0E-38D9-E079-75B5C06AC1B9}"/>
              </a:ext>
            </a:extLst>
          </p:cNvPr>
          <p:cNvPicPr>
            <a:picLocks noChangeAspect="1"/>
          </p:cNvPicPr>
          <p:nvPr/>
        </p:nvPicPr>
        <p:blipFill rotWithShape="1">
          <a:blip r:embed="rId2"/>
          <a:srcRect l="49519" t="77780" r="27404" b="14630"/>
          <a:stretch/>
        </p:blipFill>
        <p:spPr>
          <a:xfrm>
            <a:off x="679335" y="6136206"/>
            <a:ext cx="3657600" cy="676656"/>
          </a:xfrm>
          <a:prstGeom prst="rect">
            <a:avLst/>
          </a:prstGeom>
        </p:spPr>
      </p:pic>
      <p:grpSp>
        <p:nvGrpSpPr>
          <p:cNvPr id="3" name="object 5">
            <a:extLst>
              <a:ext uri="{FF2B5EF4-FFF2-40B4-BE49-F238E27FC236}">
                <a16:creationId xmlns:a16="http://schemas.microsoft.com/office/drawing/2014/main" id="{0157612B-7F2F-C83E-0F3A-8C487CC47DF5}"/>
              </a:ext>
            </a:extLst>
          </p:cNvPr>
          <p:cNvGrpSpPr/>
          <p:nvPr/>
        </p:nvGrpSpPr>
        <p:grpSpPr>
          <a:xfrm>
            <a:off x="3459616" y="152400"/>
            <a:ext cx="2590800" cy="816862"/>
            <a:chOff x="7086600" y="228600"/>
            <a:chExt cx="1371600" cy="391667"/>
          </a:xfrm>
        </p:grpSpPr>
        <p:pic>
          <p:nvPicPr>
            <p:cNvPr id="9" name="object 6">
              <a:extLst>
                <a:ext uri="{FF2B5EF4-FFF2-40B4-BE49-F238E27FC236}">
                  <a16:creationId xmlns:a16="http://schemas.microsoft.com/office/drawing/2014/main" id="{2B758193-36F1-6B05-05CC-C905CDB4FDFE}"/>
                </a:ext>
              </a:extLst>
            </p:cNvPr>
            <p:cNvPicPr/>
            <p:nvPr/>
          </p:nvPicPr>
          <p:blipFill>
            <a:blip r:embed="rId3" cstate="print"/>
            <a:stretch>
              <a:fillRect/>
            </a:stretch>
          </p:blipFill>
          <p:spPr>
            <a:xfrm>
              <a:off x="7148945" y="291100"/>
              <a:ext cx="1271847" cy="275000"/>
            </a:xfrm>
            <a:prstGeom prst="rect">
              <a:avLst/>
            </a:prstGeom>
          </p:spPr>
        </p:pic>
        <p:pic>
          <p:nvPicPr>
            <p:cNvPr id="10" name="object 8">
              <a:extLst>
                <a:ext uri="{FF2B5EF4-FFF2-40B4-BE49-F238E27FC236}">
                  <a16:creationId xmlns:a16="http://schemas.microsoft.com/office/drawing/2014/main" id="{A4DEFF8F-D0BD-E091-4B16-957B03B56805}"/>
                </a:ext>
              </a:extLst>
            </p:cNvPr>
            <p:cNvPicPr/>
            <p:nvPr/>
          </p:nvPicPr>
          <p:blipFill>
            <a:blip r:embed="rId4" cstate="print"/>
            <a:stretch>
              <a:fillRect/>
            </a:stretch>
          </p:blipFill>
          <p:spPr>
            <a:xfrm>
              <a:off x="7086600" y="228600"/>
              <a:ext cx="1371600" cy="391667"/>
            </a:xfrm>
            <a:prstGeom prst="rect">
              <a:avLst/>
            </a:prstGeom>
          </p:spPr>
        </p:pic>
      </p:grpSp>
      <p:pic>
        <p:nvPicPr>
          <p:cNvPr id="11" name="Picture 10">
            <a:extLst>
              <a:ext uri="{FF2B5EF4-FFF2-40B4-BE49-F238E27FC236}">
                <a16:creationId xmlns:a16="http://schemas.microsoft.com/office/drawing/2014/main" id="{AD2C2494-8298-0848-CB14-9A1DCA50CF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6269937"/>
            <a:ext cx="2685415" cy="542925"/>
          </a:xfrm>
          <a:prstGeom prst="rect">
            <a:avLst/>
          </a:prstGeom>
          <a:noFill/>
          <a:ln>
            <a:noFill/>
          </a:ln>
          <a:effectLst/>
        </p:spPr>
      </p:pic>
      <p:graphicFrame>
        <p:nvGraphicFramePr>
          <p:cNvPr id="12" name="Diagram 11">
            <a:extLst>
              <a:ext uri="{FF2B5EF4-FFF2-40B4-BE49-F238E27FC236}">
                <a16:creationId xmlns:a16="http://schemas.microsoft.com/office/drawing/2014/main" id="{E0990ACC-F32C-6B39-7E1E-1E33841BF154}"/>
              </a:ext>
            </a:extLst>
          </p:cNvPr>
          <p:cNvGraphicFramePr/>
          <p:nvPr>
            <p:extLst>
              <p:ext uri="{D42A27DB-BD31-4B8C-83A1-F6EECF244321}">
                <p14:modId xmlns:p14="http://schemas.microsoft.com/office/powerpoint/2010/main" val="3821102743"/>
              </p:ext>
            </p:extLst>
          </p:nvPr>
        </p:nvGraphicFramePr>
        <p:xfrm>
          <a:off x="304800" y="1397000"/>
          <a:ext cx="6629400" cy="4394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6479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4589016" y="60095"/>
            <a:ext cx="2057400" cy="664462"/>
            <a:chOff x="7086600" y="228600"/>
            <a:chExt cx="1371600" cy="391667"/>
          </a:xfrm>
        </p:grpSpPr>
        <p:pic>
          <p:nvPicPr>
            <p:cNvPr id="6" name="object 6"/>
            <p:cNvPicPr/>
            <p:nvPr/>
          </p:nvPicPr>
          <p:blipFill>
            <a:blip r:embed="rId2" cstate="print"/>
            <a:stretch>
              <a:fillRect/>
            </a:stretch>
          </p:blipFill>
          <p:spPr>
            <a:xfrm>
              <a:off x="7148945" y="291100"/>
              <a:ext cx="1271847" cy="275000"/>
            </a:xfrm>
            <a:prstGeom prst="rect">
              <a:avLst/>
            </a:prstGeom>
          </p:spPr>
        </p:pic>
        <p:pic>
          <p:nvPicPr>
            <p:cNvPr id="8" name="object 8"/>
            <p:cNvPicPr/>
            <p:nvPr/>
          </p:nvPicPr>
          <p:blipFill>
            <a:blip r:embed="rId3" cstate="print"/>
            <a:stretch>
              <a:fillRect/>
            </a:stretch>
          </p:blipFill>
          <p:spPr>
            <a:xfrm>
              <a:off x="7086600" y="228600"/>
              <a:ext cx="1371600" cy="391667"/>
            </a:xfrm>
            <a:prstGeom prst="rect">
              <a:avLst/>
            </a:prstGeom>
          </p:spPr>
        </p:pic>
      </p:grpSp>
      <p:sp>
        <p:nvSpPr>
          <p:cNvPr id="10" name="object 10"/>
          <p:cNvSpPr/>
          <p:nvPr/>
        </p:nvSpPr>
        <p:spPr>
          <a:xfrm>
            <a:off x="2269043" y="3646464"/>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 y="74439"/>
            <a:ext cx="2895600" cy="1009439"/>
          </a:xfrm>
          <a:prstGeom prst="rect">
            <a:avLst/>
          </a:prstGeom>
        </p:spPr>
      </p:pic>
      <p:sp>
        <p:nvSpPr>
          <p:cNvPr id="19" name="Title 1"/>
          <p:cNvSpPr txBox="1"/>
          <p:nvPr/>
        </p:nvSpPr>
        <p:spPr>
          <a:xfrm>
            <a:off x="3289842" y="6118047"/>
            <a:ext cx="3581401" cy="492443"/>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800" i="1" kern="0" dirty="0"/>
          </a:p>
        </p:txBody>
      </p:sp>
      <p:sp>
        <p:nvSpPr>
          <p:cNvPr id="9" name="TextBox 8"/>
          <p:cNvSpPr txBox="1"/>
          <p:nvPr/>
        </p:nvSpPr>
        <p:spPr>
          <a:xfrm>
            <a:off x="1291143" y="1295834"/>
            <a:ext cx="5617845" cy="369332"/>
          </a:xfrm>
          <a:prstGeom prst="rect">
            <a:avLst/>
          </a:prstGeom>
          <a:noFill/>
        </p:spPr>
        <p:txBody>
          <a:bodyPr wrap="square">
            <a:spAutoFit/>
          </a:bodyPr>
          <a:lstStyle/>
          <a:p>
            <a:r>
              <a:rPr lang="ro-RO" b="1" i="0" dirty="0">
                <a:solidFill>
                  <a:srgbClr val="00B0F0"/>
                </a:solidFill>
                <a:effectLst/>
                <a:latin typeface="Helvetica Neue"/>
              </a:rPr>
              <a:t>Proiect nr. 2023-1-RO01-KA121-VET-000128291</a:t>
            </a:r>
            <a:endParaRPr lang="ro-RO" dirty="0">
              <a:solidFill>
                <a:srgbClr val="00B0F0"/>
              </a:solidFill>
            </a:endParaRPr>
          </a:p>
        </p:txBody>
      </p:sp>
      <p:sp>
        <p:nvSpPr>
          <p:cNvPr id="2" name="TextBox 1"/>
          <p:cNvSpPr txBox="1"/>
          <p:nvPr/>
        </p:nvSpPr>
        <p:spPr>
          <a:xfrm>
            <a:off x="399586" y="1043695"/>
            <a:ext cx="3226651" cy="246221"/>
          </a:xfrm>
          <a:prstGeom prst="rect">
            <a:avLst/>
          </a:prstGeom>
          <a:noFill/>
        </p:spPr>
        <p:txBody>
          <a:bodyPr wrap="square">
            <a:spAutoFit/>
          </a:bodyPr>
          <a:lstStyle/>
          <a:p>
            <a:r>
              <a:rPr lang="ro-RO" sz="1000" b="1" i="0" dirty="0">
                <a:effectLst/>
                <a:latin typeface="Helvetica Neue"/>
              </a:rPr>
              <a:t>Acreditare nr. 2022-1-RO01-KA120-VET-000110504</a:t>
            </a:r>
            <a:endParaRPr lang="ro-RO" sz="1000" dirty="0"/>
          </a:p>
        </p:txBody>
      </p:sp>
      <p:sp>
        <p:nvSpPr>
          <p:cNvPr id="4" name="TextBox 3">
            <a:extLst>
              <a:ext uri="{FF2B5EF4-FFF2-40B4-BE49-F238E27FC236}">
                <a16:creationId xmlns:a16="http://schemas.microsoft.com/office/drawing/2014/main" id="{DBE24F82-BA4F-F663-CD29-04BF64B549B0}"/>
              </a:ext>
            </a:extLst>
          </p:cNvPr>
          <p:cNvSpPr txBox="1"/>
          <p:nvPr/>
        </p:nvSpPr>
        <p:spPr>
          <a:xfrm>
            <a:off x="451758" y="1655155"/>
            <a:ext cx="7296614" cy="4519827"/>
          </a:xfrm>
          <a:prstGeom prst="rect">
            <a:avLst/>
          </a:prstGeom>
          <a:noFill/>
        </p:spPr>
        <p:txBody>
          <a:bodyPr wrap="square">
            <a:spAutoFit/>
          </a:bodyPr>
          <a:lstStyle/>
          <a:p>
            <a:pPr marL="0" marR="0" indent="0" algn="l">
              <a:spcBef>
                <a:spcPts val="0"/>
              </a:spcBef>
              <a:spcAft>
                <a:spcPts val="0"/>
              </a:spcAft>
            </a:pPr>
            <a:r>
              <a:rPr lang="ro-RO" sz="1800" b="1" kern="1400" dirty="0">
                <a:ln>
                  <a:noFill/>
                </a:ln>
                <a:solidFill>
                  <a:srgbClr val="222222"/>
                </a:solidFill>
                <a:effectLst/>
                <a:latin typeface="Times New Roman" panose="02020603050405020304" pitchFamily="18" charset="0"/>
              </a:rPr>
              <a:t>Obiectiv 1 </a:t>
            </a:r>
            <a:r>
              <a:rPr lang="ro-RO" sz="1800" kern="1400" dirty="0">
                <a:ln>
                  <a:noFill/>
                </a:ln>
                <a:solidFill>
                  <a:srgbClr val="222222"/>
                </a:solidFill>
                <a:effectLst/>
                <a:latin typeface="Times New Roman" panose="02020603050405020304" pitchFamily="18" charset="0"/>
              </a:rPr>
              <a:t>: Îmbunătățirea competențelor profesionale în domeniul tehnicilor moderne de îngrijire a bolnavului a elevilor de la specializare Asistent Medical Generalist;</a:t>
            </a:r>
            <a:endParaRPr lang="ro-RO" sz="18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ro-RO" sz="1800" kern="1400" dirty="0">
                <a:ln>
                  <a:noFill/>
                </a:ln>
                <a:solidFill>
                  <a:srgbClr val="222222"/>
                </a:solidFill>
                <a:effectLst/>
                <a:latin typeface="Times New Roman" panose="02020603050405020304" pitchFamily="18" charset="0"/>
              </a:rPr>
              <a:t> </a:t>
            </a:r>
            <a:endParaRPr lang="ro-RO" sz="1800" kern="1400" dirty="0">
              <a:ln>
                <a:noFill/>
              </a:ln>
              <a:solidFill>
                <a:srgbClr val="000000"/>
              </a:solidFill>
              <a:effectLst/>
              <a:latin typeface="Times New Roman" panose="02020603050405020304" pitchFamily="18" charset="0"/>
            </a:endParaRPr>
          </a:p>
          <a:p>
            <a:pPr marL="0" marR="0" indent="0" algn="just">
              <a:lnSpc>
                <a:spcPct val="103000"/>
              </a:lnSpc>
              <a:spcBef>
                <a:spcPts val="15"/>
              </a:spcBef>
              <a:spcAft>
                <a:spcPts val="600"/>
              </a:spcAft>
            </a:pPr>
            <a:r>
              <a:rPr lang="ro-RO" sz="1800" b="1" kern="1400" dirty="0">
                <a:ln>
                  <a:noFill/>
                </a:ln>
                <a:solidFill>
                  <a:srgbClr val="222222"/>
                </a:solidFill>
                <a:effectLst/>
                <a:latin typeface="Times New Roman" panose="02020603050405020304" pitchFamily="18" charset="0"/>
              </a:rPr>
              <a:t>Obiectiv 2 </a:t>
            </a:r>
            <a:r>
              <a:rPr lang="ro-RO" sz="1800" kern="1400" dirty="0">
                <a:ln>
                  <a:noFill/>
                </a:ln>
                <a:solidFill>
                  <a:srgbClr val="222222"/>
                </a:solidFill>
                <a:effectLst/>
                <a:latin typeface="Times New Roman" panose="02020603050405020304" pitchFamily="18" charset="0"/>
              </a:rPr>
              <a:t>: </a:t>
            </a:r>
            <a:r>
              <a:rPr lang="ro-RO" sz="1800" i="1" kern="1400" dirty="0">
                <a:ln>
                  <a:noFill/>
                </a:ln>
                <a:solidFill>
                  <a:srgbClr val="FF0000"/>
                </a:solidFill>
                <a:effectLst/>
                <a:latin typeface="Times New Roman" panose="02020603050405020304" pitchFamily="18" charset="0"/>
              </a:rPr>
              <a:t>Îmbunătățirea competențelor profesionale în domeniul primului ajutor în caz de urgență,al combaterii infecțiilor nosocomiale si a competențelor de comunicare </a:t>
            </a:r>
            <a:r>
              <a:rPr lang="ro-RO" sz="1800" kern="1400" dirty="0">
                <a:ln>
                  <a:noFill/>
                </a:ln>
                <a:solidFill>
                  <a:srgbClr val="FF0000"/>
                </a:solidFill>
                <a:effectLst/>
                <a:latin typeface="Times New Roman" panose="02020603050405020304" pitchFamily="18" charset="0"/>
              </a:rPr>
              <a:t>;</a:t>
            </a:r>
            <a:endParaRPr lang="ro-RO" sz="5400" kern="1400" dirty="0">
              <a:ln>
                <a:noFill/>
              </a:ln>
              <a:solidFill>
                <a:srgbClr val="FF0000"/>
              </a:solidFill>
              <a:effectLst/>
              <a:latin typeface="Arial" panose="020B0604020202020204" pitchFamily="34" charset="0"/>
            </a:endParaRPr>
          </a:p>
          <a:p>
            <a:pPr marL="0" marR="0" indent="0" algn="just">
              <a:lnSpc>
                <a:spcPct val="103000"/>
              </a:lnSpc>
              <a:spcBef>
                <a:spcPts val="15"/>
              </a:spcBef>
              <a:spcAft>
                <a:spcPts val="600"/>
              </a:spcAft>
            </a:pPr>
            <a:r>
              <a:rPr lang="ro-RO" sz="1800" kern="1400" dirty="0">
                <a:ln>
                  <a:noFill/>
                </a:ln>
                <a:solidFill>
                  <a:srgbClr val="FF0000"/>
                </a:solidFill>
                <a:effectLst/>
                <a:latin typeface="Times New Roman" panose="02020603050405020304" pitchFamily="18" charset="0"/>
              </a:rPr>
              <a:t> </a:t>
            </a:r>
            <a:endParaRPr lang="ro-RO" sz="5400" kern="1400" dirty="0">
              <a:ln>
                <a:noFill/>
              </a:ln>
              <a:solidFill>
                <a:srgbClr val="FF0000"/>
              </a:solidFill>
              <a:effectLst/>
              <a:latin typeface="Arial" panose="020B0604020202020204" pitchFamily="34" charset="0"/>
            </a:endParaRPr>
          </a:p>
          <a:p>
            <a:pPr marL="0" marR="0" indent="0" algn="l">
              <a:spcBef>
                <a:spcPts val="0"/>
              </a:spcBef>
              <a:spcAft>
                <a:spcPts val="0"/>
              </a:spcAft>
            </a:pPr>
            <a:r>
              <a:rPr lang="ro-RO" sz="1800" b="1" kern="1400" dirty="0">
                <a:ln>
                  <a:noFill/>
                </a:ln>
                <a:solidFill>
                  <a:srgbClr val="FF0000"/>
                </a:solidFill>
                <a:effectLst/>
                <a:latin typeface="Times New Roman" panose="02020603050405020304" pitchFamily="18" charset="0"/>
              </a:rPr>
              <a:t>Obiectiv 3 </a:t>
            </a:r>
            <a:r>
              <a:rPr lang="ro-RO" sz="1800" kern="1400" dirty="0">
                <a:ln>
                  <a:noFill/>
                </a:ln>
                <a:solidFill>
                  <a:srgbClr val="FF0000"/>
                </a:solidFill>
                <a:effectLst/>
                <a:latin typeface="Times New Roman" panose="02020603050405020304" pitchFamily="18" charset="0"/>
              </a:rPr>
              <a:t>: </a:t>
            </a:r>
            <a:r>
              <a:rPr lang="ro-RO" sz="1800" i="1" kern="1400" dirty="0">
                <a:ln>
                  <a:noFill/>
                </a:ln>
                <a:solidFill>
                  <a:srgbClr val="FF0000"/>
                </a:solidFill>
                <a:effectLst/>
                <a:latin typeface="Times New Roman" panose="02020603050405020304" pitchFamily="18" charset="0"/>
              </a:rPr>
              <a:t>Dezvoltarea abilităţilor de utilizare a echipamentelor/tehnologiilor medicale moderne şi eficiente, la nivelul standardelor europene în vigoare</a:t>
            </a:r>
            <a:r>
              <a:rPr lang="ro-RO" sz="1800" kern="1400" dirty="0">
                <a:ln>
                  <a:noFill/>
                </a:ln>
                <a:solidFill>
                  <a:srgbClr val="FF0000"/>
                </a:solidFill>
                <a:effectLst/>
                <a:latin typeface="Times New Roman" panose="02020603050405020304" pitchFamily="18" charset="0"/>
              </a:rPr>
              <a:t>;</a:t>
            </a:r>
          </a:p>
          <a:p>
            <a:pPr marL="0" marR="0" indent="0" algn="just">
              <a:lnSpc>
                <a:spcPct val="103000"/>
              </a:lnSpc>
              <a:spcBef>
                <a:spcPts val="10"/>
              </a:spcBef>
              <a:spcAft>
                <a:spcPts val="600"/>
              </a:spcAft>
            </a:pPr>
            <a:r>
              <a:rPr lang="ro-RO" sz="1800" kern="1400" dirty="0">
                <a:ln>
                  <a:noFill/>
                </a:ln>
                <a:solidFill>
                  <a:srgbClr val="000000"/>
                </a:solidFill>
                <a:effectLst/>
                <a:latin typeface="Times New Roman" panose="02020603050405020304" pitchFamily="18" charset="0"/>
              </a:rPr>
              <a:t> </a:t>
            </a:r>
            <a:endParaRPr lang="ro-RO" sz="5400" kern="1400" dirty="0">
              <a:ln>
                <a:noFill/>
              </a:ln>
              <a:solidFill>
                <a:srgbClr val="000000"/>
              </a:solidFill>
              <a:effectLst/>
              <a:latin typeface="Arial" panose="020B0604020202020204" pitchFamily="34" charset="0"/>
            </a:endParaRPr>
          </a:p>
          <a:p>
            <a:pPr marL="0" marR="0" indent="0" algn="just">
              <a:spcBef>
                <a:spcPts val="0"/>
              </a:spcBef>
              <a:spcAft>
                <a:spcPts val="0"/>
              </a:spcAft>
            </a:pPr>
            <a:r>
              <a:rPr lang="ro-RO" sz="1800" b="1" kern="1400" dirty="0">
                <a:ln>
                  <a:noFill/>
                </a:ln>
                <a:solidFill>
                  <a:srgbClr val="222222"/>
                </a:solidFill>
                <a:effectLst/>
                <a:latin typeface="Times New Roman" panose="02020603050405020304" pitchFamily="18" charset="0"/>
              </a:rPr>
              <a:t>Obiectiv 4 </a:t>
            </a:r>
            <a:r>
              <a:rPr lang="ro-RO" sz="1800" kern="1400" dirty="0">
                <a:ln>
                  <a:noFill/>
                </a:ln>
                <a:solidFill>
                  <a:srgbClr val="222222"/>
                </a:solidFill>
                <a:effectLst/>
                <a:latin typeface="Times New Roman" panose="02020603050405020304" pitchFamily="18" charset="0"/>
              </a:rPr>
              <a:t>: </a:t>
            </a:r>
            <a:r>
              <a:rPr lang="ro-RO" sz="1800" kern="1400" dirty="0">
                <a:ln>
                  <a:noFill/>
                </a:ln>
                <a:solidFill>
                  <a:srgbClr val="FF0000"/>
                </a:solidFill>
                <a:effectLst/>
                <a:latin typeface="Times New Roman" panose="02020603050405020304" pitchFamily="18" charset="0"/>
              </a:rPr>
              <a:t>Adaptarea ofertei de formare profesionala intiala la cerintele pietei muncii și la optiunile elevilor la nivel local, național și european</a:t>
            </a:r>
            <a:r>
              <a:rPr lang="ro-RO" sz="1800" kern="1400" dirty="0">
                <a:ln>
                  <a:noFill/>
                </a:ln>
                <a:solidFill>
                  <a:srgbClr val="222222"/>
                </a:solidFill>
                <a:effectLst/>
                <a:latin typeface="Times New Roman" panose="02020603050405020304" pitchFamily="18" charset="0"/>
              </a:rPr>
              <a:t>.</a:t>
            </a:r>
            <a:r>
              <a:rPr lang="ro-RO" sz="1800" kern="1400" dirty="0">
                <a:ln>
                  <a:noFill/>
                </a:ln>
                <a:solidFill>
                  <a:srgbClr val="000000"/>
                </a:solidFill>
                <a:effectLst/>
                <a:latin typeface="Times New Roman" panose="02020603050405020304" pitchFamily="18" charset="0"/>
              </a:rPr>
              <a:t>  </a:t>
            </a:r>
          </a:p>
          <a:p>
            <a:pPr marL="0" marR="0" indent="0" algn="l">
              <a:spcBef>
                <a:spcPts val="0"/>
              </a:spcBef>
              <a:spcAft>
                <a:spcPts val="0"/>
              </a:spcAft>
            </a:pPr>
            <a:r>
              <a:rPr lang="ro-RO" sz="1800" kern="1400" dirty="0">
                <a:ln>
                  <a:noFill/>
                </a:ln>
                <a:solidFill>
                  <a:srgbClr val="000000"/>
                </a:solidFill>
                <a:effectLst/>
                <a:latin typeface="Times New Roman" panose="02020603050405020304" pitchFamily="18" charset="0"/>
              </a:rPr>
              <a:t> </a:t>
            </a:r>
          </a:p>
        </p:txBody>
      </p:sp>
      <p:pic>
        <p:nvPicPr>
          <p:cNvPr id="3" name="Picture 1">
            <a:extLst>
              <a:ext uri="{FF2B5EF4-FFF2-40B4-BE49-F238E27FC236}">
                <a16:creationId xmlns:a16="http://schemas.microsoft.com/office/drawing/2014/main" id="{629BB5B0-1C30-4A18-0CBC-DD4F9FABB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235" y="6082107"/>
            <a:ext cx="2642766" cy="5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54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4589016" y="60095"/>
            <a:ext cx="2057400" cy="664462"/>
            <a:chOff x="7086600" y="228600"/>
            <a:chExt cx="1371600" cy="391667"/>
          </a:xfrm>
        </p:grpSpPr>
        <p:pic>
          <p:nvPicPr>
            <p:cNvPr id="6" name="object 6"/>
            <p:cNvPicPr/>
            <p:nvPr/>
          </p:nvPicPr>
          <p:blipFill>
            <a:blip r:embed="rId2" cstate="print"/>
            <a:stretch>
              <a:fillRect/>
            </a:stretch>
          </p:blipFill>
          <p:spPr>
            <a:xfrm>
              <a:off x="7148945" y="291100"/>
              <a:ext cx="1271847" cy="275000"/>
            </a:xfrm>
            <a:prstGeom prst="rect">
              <a:avLst/>
            </a:prstGeom>
          </p:spPr>
        </p:pic>
        <p:pic>
          <p:nvPicPr>
            <p:cNvPr id="8" name="object 8"/>
            <p:cNvPicPr/>
            <p:nvPr/>
          </p:nvPicPr>
          <p:blipFill>
            <a:blip r:embed="rId3" cstate="print"/>
            <a:stretch>
              <a:fillRect/>
            </a:stretch>
          </p:blipFill>
          <p:spPr>
            <a:xfrm>
              <a:off x="7086600" y="228600"/>
              <a:ext cx="1371600" cy="391667"/>
            </a:xfrm>
            <a:prstGeom prst="rect">
              <a:avLst/>
            </a:prstGeom>
          </p:spPr>
        </p:pic>
      </p:grpSp>
      <p:sp>
        <p:nvSpPr>
          <p:cNvPr id="10" name="object 10"/>
          <p:cNvSpPr/>
          <p:nvPr/>
        </p:nvSpPr>
        <p:spPr>
          <a:xfrm>
            <a:off x="2269043" y="3646464"/>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 y="74439"/>
            <a:ext cx="2895600" cy="1009439"/>
          </a:xfrm>
          <a:prstGeom prst="rect">
            <a:avLst/>
          </a:prstGeom>
        </p:spPr>
      </p:pic>
      <p:sp>
        <p:nvSpPr>
          <p:cNvPr id="19" name="Title 1"/>
          <p:cNvSpPr txBox="1"/>
          <p:nvPr/>
        </p:nvSpPr>
        <p:spPr>
          <a:xfrm>
            <a:off x="3289842" y="6118047"/>
            <a:ext cx="3581401" cy="492443"/>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800" i="1" kern="0" dirty="0"/>
          </a:p>
        </p:txBody>
      </p:sp>
      <p:sp>
        <p:nvSpPr>
          <p:cNvPr id="9" name="TextBox 8"/>
          <p:cNvSpPr txBox="1"/>
          <p:nvPr/>
        </p:nvSpPr>
        <p:spPr>
          <a:xfrm>
            <a:off x="1291143" y="1295834"/>
            <a:ext cx="5617845" cy="369332"/>
          </a:xfrm>
          <a:prstGeom prst="rect">
            <a:avLst/>
          </a:prstGeom>
          <a:noFill/>
        </p:spPr>
        <p:txBody>
          <a:bodyPr wrap="square">
            <a:spAutoFit/>
          </a:bodyPr>
          <a:lstStyle/>
          <a:p>
            <a:r>
              <a:rPr lang="ro-RO" b="1" i="0" dirty="0">
                <a:solidFill>
                  <a:srgbClr val="00B0F0"/>
                </a:solidFill>
                <a:effectLst/>
                <a:latin typeface="Helvetica Neue"/>
              </a:rPr>
              <a:t>Proiect nr. 2023-1-RO01-KA121-VET-000128291</a:t>
            </a:r>
            <a:endParaRPr lang="ro-RO" dirty="0">
              <a:solidFill>
                <a:srgbClr val="00B0F0"/>
              </a:solidFill>
            </a:endParaRPr>
          </a:p>
        </p:txBody>
      </p:sp>
      <p:sp>
        <p:nvSpPr>
          <p:cNvPr id="2" name="TextBox 1"/>
          <p:cNvSpPr txBox="1"/>
          <p:nvPr/>
        </p:nvSpPr>
        <p:spPr>
          <a:xfrm>
            <a:off x="399586" y="1043695"/>
            <a:ext cx="3226651" cy="246221"/>
          </a:xfrm>
          <a:prstGeom prst="rect">
            <a:avLst/>
          </a:prstGeom>
          <a:noFill/>
        </p:spPr>
        <p:txBody>
          <a:bodyPr wrap="square">
            <a:spAutoFit/>
          </a:bodyPr>
          <a:lstStyle/>
          <a:p>
            <a:r>
              <a:rPr lang="ro-RO" sz="1000" b="1" i="0" dirty="0">
                <a:effectLst/>
                <a:latin typeface="Helvetica Neue"/>
              </a:rPr>
              <a:t>Acreditare nr. 2022-1-RO01-KA120-VET-000110504</a:t>
            </a:r>
            <a:endParaRPr lang="ro-RO" sz="1000" dirty="0"/>
          </a:p>
        </p:txBody>
      </p:sp>
      <p:sp>
        <p:nvSpPr>
          <p:cNvPr id="4" name="TextBox 3">
            <a:extLst>
              <a:ext uri="{FF2B5EF4-FFF2-40B4-BE49-F238E27FC236}">
                <a16:creationId xmlns:a16="http://schemas.microsoft.com/office/drawing/2014/main" id="{DBE24F82-BA4F-F663-CD29-04BF64B549B0}"/>
              </a:ext>
            </a:extLst>
          </p:cNvPr>
          <p:cNvSpPr txBox="1"/>
          <p:nvPr/>
        </p:nvSpPr>
        <p:spPr>
          <a:xfrm>
            <a:off x="451758" y="1655155"/>
            <a:ext cx="7296614" cy="4519827"/>
          </a:xfrm>
          <a:prstGeom prst="rect">
            <a:avLst/>
          </a:prstGeom>
          <a:noFill/>
        </p:spPr>
        <p:txBody>
          <a:bodyPr wrap="square">
            <a:spAutoFit/>
          </a:bodyPr>
          <a:lstStyle/>
          <a:p>
            <a:pPr marL="0" marR="0" indent="0" algn="l">
              <a:spcBef>
                <a:spcPts val="0"/>
              </a:spcBef>
              <a:spcAft>
                <a:spcPts val="0"/>
              </a:spcAft>
            </a:pPr>
            <a:r>
              <a:rPr lang="ro-RO" sz="1800" b="1" kern="1400" dirty="0">
                <a:ln>
                  <a:noFill/>
                </a:ln>
                <a:solidFill>
                  <a:srgbClr val="222222"/>
                </a:solidFill>
                <a:effectLst/>
                <a:latin typeface="Times New Roman" panose="02020603050405020304" pitchFamily="18" charset="0"/>
              </a:rPr>
              <a:t>Obiectiv 1 </a:t>
            </a:r>
            <a:r>
              <a:rPr lang="ro-RO" sz="1800" kern="1400" dirty="0">
                <a:ln>
                  <a:noFill/>
                </a:ln>
                <a:solidFill>
                  <a:srgbClr val="222222"/>
                </a:solidFill>
                <a:effectLst/>
                <a:latin typeface="Times New Roman" panose="02020603050405020304" pitchFamily="18" charset="0"/>
              </a:rPr>
              <a:t>: Îmbunătățirea competențelor profesionale în domeniul tehnicilor moderne de îngrijire a bolnavului a elevilor de la specializare Asistent Medical Generalist;</a:t>
            </a:r>
            <a:endParaRPr lang="ro-RO" sz="1800" kern="1400" dirty="0">
              <a:ln>
                <a:noFill/>
              </a:ln>
              <a:solidFill>
                <a:srgbClr val="000000"/>
              </a:solidFill>
              <a:effectLst/>
              <a:latin typeface="Times New Roman" panose="02020603050405020304" pitchFamily="18" charset="0"/>
            </a:endParaRPr>
          </a:p>
          <a:p>
            <a:pPr marL="0" marR="0" indent="0" algn="l">
              <a:spcBef>
                <a:spcPts val="0"/>
              </a:spcBef>
              <a:spcAft>
                <a:spcPts val="0"/>
              </a:spcAft>
            </a:pPr>
            <a:r>
              <a:rPr lang="ro-RO" sz="1800" kern="1400" dirty="0">
                <a:ln>
                  <a:noFill/>
                </a:ln>
                <a:solidFill>
                  <a:srgbClr val="222222"/>
                </a:solidFill>
                <a:effectLst/>
                <a:latin typeface="Times New Roman" panose="02020603050405020304" pitchFamily="18" charset="0"/>
              </a:rPr>
              <a:t> </a:t>
            </a:r>
            <a:endParaRPr lang="ro-RO" sz="1800" kern="1400" dirty="0">
              <a:ln>
                <a:noFill/>
              </a:ln>
              <a:solidFill>
                <a:srgbClr val="000000"/>
              </a:solidFill>
              <a:effectLst/>
              <a:latin typeface="Times New Roman" panose="02020603050405020304" pitchFamily="18" charset="0"/>
            </a:endParaRPr>
          </a:p>
          <a:p>
            <a:pPr marL="0" marR="0" indent="0" algn="just">
              <a:lnSpc>
                <a:spcPct val="103000"/>
              </a:lnSpc>
              <a:spcBef>
                <a:spcPts val="15"/>
              </a:spcBef>
              <a:spcAft>
                <a:spcPts val="600"/>
              </a:spcAft>
            </a:pPr>
            <a:r>
              <a:rPr lang="ro-RO" sz="1800" b="1" kern="1400" dirty="0">
                <a:ln>
                  <a:noFill/>
                </a:ln>
                <a:solidFill>
                  <a:srgbClr val="222222"/>
                </a:solidFill>
                <a:effectLst/>
                <a:latin typeface="Times New Roman" panose="02020603050405020304" pitchFamily="18" charset="0"/>
              </a:rPr>
              <a:t>Obiectiv 2 </a:t>
            </a:r>
            <a:r>
              <a:rPr lang="ro-RO" sz="1800" kern="1400" dirty="0">
                <a:ln>
                  <a:noFill/>
                </a:ln>
                <a:solidFill>
                  <a:srgbClr val="222222"/>
                </a:solidFill>
                <a:effectLst/>
                <a:latin typeface="Times New Roman" panose="02020603050405020304" pitchFamily="18" charset="0"/>
              </a:rPr>
              <a:t>: </a:t>
            </a:r>
            <a:r>
              <a:rPr lang="ro-RO" sz="1800" i="1" kern="1400" dirty="0">
                <a:ln>
                  <a:noFill/>
                </a:ln>
                <a:solidFill>
                  <a:srgbClr val="FF0000"/>
                </a:solidFill>
                <a:effectLst/>
                <a:latin typeface="Times New Roman" panose="02020603050405020304" pitchFamily="18" charset="0"/>
              </a:rPr>
              <a:t>Îmbunătățirea competențelor profesionale în domeniul primului ajutor în caz de urgență,al combaterii infecțiilor nosocomiale si a competențelor de comunicare </a:t>
            </a:r>
            <a:r>
              <a:rPr lang="ro-RO" sz="1800" kern="1400" dirty="0">
                <a:ln>
                  <a:noFill/>
                </a:ln>
                <a:solidFill>
                  <a:srgbClr val="FF0000"/>
                </a:solidFill>
                <a:effectLst/>
                <a:latin typeface="Times New Roman" panose="02020603050405020304" pitchFamily="18" charset="0"/>
              </a:rPr>
              <a:t>;</a:t>
            </a:r>
            <a:endParaRPr lang="ro-RO" sz="5400" kern="1400" dirty="0">
              <a:ln>
                <a:noFill/>
              </a:ln>
              <a:solidFill>
                <a:srgbClr val="FF0000"/>
              </a:solidFill>
              <a:effectLst/>
              <a:latin typeface="Arial" panose="020B0604020202020204" pitchFamily="34" charset="0"/>
            </a:endParaRPr>
          </a:p>
          <a:p>
            <a:pPr marL="0" marR="0" indent="0" algn="just">
              <a:lnSpc>
                <a:spcPct val="103000"/>
              </a:lnSpc>
              <a:spcBef>
                <a:spcPts val="15"/>
              </a:spcBef>
              <a:spcAft>
                <a:spcPts val="600"/>
              </a:spcAft>
            </a:pPr>
            <a:r>
              <a:rPr lang="ro-RO" sz="1800" kern="1400" dirty="0">
                <a:ln>
                  <a:noFill/>
                </a:ln>
                <a:solidFill>
                  <a:srgbClr val="FF0000"/>
                </a:solidFill>
                <a:effectLst/>
                <a:latin typeface="Times New Roman" panose="02020603050405020304" pitchFamily="18" charset="0"/>
              </a:rPr>
              <a:t> </a:t>
            </a:r>
            <a:endParaRPr lang="ro-RO" sz="5400" kern="1400" dirty="0">
              <a:ln>
                <a:noFill/>
              </a:ln>
              <a:solidFill>
                <a:srgbClr val="FF0000"/>
              </a:solidFill>
              <a:effectLst/>
              <a:latin typeface="Arial" panose="020B0604020202020204" pitchFamily="34" charset="0"/>
            </a:endParaRPr>
          </a:p>
          <a:p>
            <a:pPr marL="0" marR="0" indent="0" algn="l">
              <a:spcBef>
                <a:spcPts val="0"/>
              </a:spcBef>
              <a:spcAft>
                <a:spcPts val="0"/>
              </a:spcAft>
            </a:pPr>
            <a:r>
              <a:rPr lang="ro-RO" sz="1800" b="1" kern="1400" dirty="0">
                <a:ln>
                  <a:noFill/>
                </a:ln>
                <a:solidFill>
                  <a:srgbClr val="FF0000"/>
                </a:solidFill>
                <a:effectLst/>
                <a:latin typeface="Times New Roman" panose="02020603050405020304" pitchFamily="18" charset="0"/>
              </a:rPr>
              <a:t>Obiectiv 3 </a:t>
            </a:r>
            <a:r>
              <a:rPr lang="ro-RO" sz="1800" kern="1400" dirty="0">
                <a:ln>
                  <a:noFill/>
                </a:ln>
                <a:solidFill>
                  <a:srgbClr val="FF0000"/>
                </a:solidFill>
                <a:effectLst/>
                <a:latin typeface="Times New Roman" panose="02020603050405020304" pitchFamily="18" charset="0"/>
              </a:rPr>
              <a:t>: </a:t>
            </a:r>
            <a:r>
              <a:rPr lang="ro-RO" sz="1800" i="1" kern="1400" dirty="0">
                <a:ln>
                  <a:noFill/>
                </a:ln>
                <a:solidFill>
                  <a:srgbClr val="FF0000"/>
                </a:solidFill>
                <a:effectLst/>
                <a:latin typeface="Times New Roman" panose="02020603050405020304" pitchFamily="18" charset="0"/>
              </a:rPr>
              <a:t>Dezvoltarea abilităţilor de utilizare a echipamentelor/tehnologiilor medicale moderne şi eficiente, la nivelul standardelor europene în vigoare</a:t>
            </a:r>
            <a:r>
              <a:rPr lang="ro-RO" sz="1800" kern="1400" dirty="0">
                <a:ln>
                  <a:noFill/>
                </a:ln>
                <a:solidFill>
                  <a:srgbClr val="FF0000"/>
                </a:solidFill>
                <a:effectLst/>
                <a:latin typeface="Times New Roman" panose="02020603050405020304" pitchFamily="18" charset="0"/>
              </a:rPr>
              <a:t>;</a:t>
            </a:r>
          </a:p>
          <a:p>
            <a:pPr marL="0" marR="0" indent="0" algn="just">
              <a:lnSpc>
                <a:spcPct val="103000"/>
              </a:lnSpc>
              <a:spcBef>
                <a:spcPts val="10"/>
              </a:spcBef>
              <a:spcAft>
                <a:spcPts val="600"/>
              </a:spcAft>
            </a:pPr>
            <a:r>
              <a:rPr lang="ro-RO" sz="1800" kern="1400" dirty="0">
                <a:ln>
                  <a:noFill/>
                </a:ln>
                <a:solidFill>
                  <a:srgbClr val="000000"/>
                </a:solidFill>
                <a:effectLst/>
                <a:latin typeface="Times New Roman" panose="02020603050405020304" pitchFamily="18" charset="0"/>
              </a:rPr>
              <a:t> </a:t>
            </a:r>
            <a:endParaRPr lang="ro-RO" sz="5400" kern="1400" dirty="0">
              <a:ln>
                <a:noFill/>
              </a:ln>
              <a:solidFill>
                <a:srgbClr val="000000"/>
              </a:solidFill>
              <a:effectLst/>
              <a:latin typeface="Arial" panose="020B0604020202020204" pitchFamily="34" charset="0"/>
            </a:endParaRPr>
          </a:p>
          <a:p>
            <a:pPr marL="0" marR="0" indent="0" algn="just">
              <a:spcBef>
                <a:spcPts val="0"/>
              </a:spcBef>
              <a:spcAft>
                <a:spcPts val="0"/>
              </a:spcAft>
            </a:pPr>
            <a:r>
              <a:rPr lang="ro-RO" sz="1800" b="1" kern="1400" dirty="0">
                <a:ln>
                  <a:noFill/>
                </a:ln>
                <a:solidFill>
                  <a:srgbClr val="222222"/>
                </a:solidFill>
                <a:effectLst/>
                <a:latin typeface="Times New Roman" panose="02020603050405020304" pitchFamily="18" charset="0"/>
              </a:rPr>
              <a:t>Obiectiv 4 </a:t>
            </a:r>
            <a:r>
              <a:rPr lang="ro-RO" sz="1800" kern="1400" dirty="0">
                <a:ln>
                  <a:noFill/>
                </a:ln>
                <a:solidFill>
                  <a:srgbClr val="222222"/>
                </a:solidFill>
                <a:effectLst/>
                <a:latin typeface="Times New Roman" panose="02020603050405020304" pitchFamily="18" charset="0"/>
              </a:rPr>
              <a:t>: </a:t>
            </a:r>
            <a:r>
              <a:rPr lang="ro-RO" sz="1800" kern="1400" dirty="0">
                <a:ln>
                  <a:noFill/>
                </a:ln>
                <a:solidFill>
                  <a:srgbClr val="FF0000"/>
                </a:solidFill>
                <a:effectLst/>
                <a:latin typeface="Times New Roman" panose="02020603050405020304" pitchFamily="18" charset="0"/>
              </a:rPr>
              <a:t>Adaptarea ofertei de formare profesionala intiala la cerintele pietei muncii și la optiunile elevilor la nivel local, național și european</a:t>
            </a:r>
            <a:r>
              <a:rPr lang="ro-RO" sz="1800" kern="1400" dirty="0">
                <a:ln>
                  <a:noFill/>
                </a:ln>
                <a:solidFill>
                  <a:srgbClr val="222222"/>
                </a:solidFill>
                <a:effectLst/>
                <a:latin typeface="Times New Roman" panose="02020603050405020304" pitchFamily="18" charset="0"/>
              </a:rPr>
              <a:t>.</a:t>
            </a:r>
            <a:r>
              <a:rPr lang="ro-RO" sz="1800" kern="1400" dirty="0">
                <a:ln>
                  <a:noFill/>
                </a:ln>
                <a:solidFill>
                  <a:srgbClr val="000000"/>
                </a:solidFill>
                <a:effectLst/>
                <a:latin typeface="Times New Roman" panose="02020603050405020304" pitchFamily="18" charset="0"/>
              </a:rPr>
              <a:t>  </a:t>
            </a:r>
          </a:p>
          <a:p>
            <a:pPr marL="0" marR="0" indent="0" algn="l">
              <a:spcBef>
                <a:spcPts val="0"/>
              </a:spcBef>
              <a:spcAft>
                <a:spcPts val="0"/>
              </a:spcAft>
            </a:pPr>
            <a:r>
              <a:rPr lang="ro-RO" sz="1800" kern="1400" dirty="0">
                <a:ln>
                  <a:noFill/>
                </a:ln>
                <a:solidFill>
                  <a:srgbClr val="000000"/>
                </a:solidFill>
                <a:effectLst/>
                <a:latin typeface="Times New Roman" panose="02020603050405020304" pitchFamily="18" charset="0"/>
              </a:rPr>
              <a:t> </a:t>
            </a:r>
          </a:p>
        </p:txBody>
      </p:sp>
      <p:pic>
        <p:nvPicPr>
          <p:cNvPr id="3" name="Picture 1">
            <a:extLst>
              <a:ext uri="{FF2B5EF4-FFF2-40B4-BE49-F238E27FC236}">
                <a16:creationId xmlns:a16="http://schemas.microsoft.com/office/drawing/2014/main" id="{629BB5B0-1C30-4A18-0CBC-DD4F9FABBD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235" y="6082107"/>
            <a:ext cx="2642766" cy="5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182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269043" y="3646464"/>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sp>
        <p:nvSpPr>
          <p:cNvPr id="19" name="Title 1"/>
          <p:cNvSpPr txBox="1"/>
          <p:nvPr/>
        </p:nvSpPr>
        <p:spPr>
          <a:xfrm>
            <a:off x="5062537" y="6208806"/>
            <a:ext cx="3581401" cy="492443"/>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800" i="1" kern="0" dirty="0"/>
          </a:p>
        </p:txBody>
      </p:sp>
      <p:sp>
        <p:nvSpPr>
          <p:cNvPr id="2" name="Substituent conținut 2"/>
          <p:cNvSpPr>
            <a:spLocks noGrp="1"/>
          </p:cNvSpPr>
          <p:nvPr>
            <p:ph idx="1"/>
          </p:nvPr>
        </p:nvSpPr>
        <p:spPr>
          <a:xfrm>
            <a:off x="457200" y="1609725"/>
            <a:ext cx="8001000" cy="3941884"/>
          </a:xfrm>
        </p:spPr>
        <p:txBody>
          <a:bodyPr>
            <a:normAutofit/>
          </a:bodyPr>
          <a:lstStyle/>
          <a:p>
            <a:pPr eaLnBrk="1" hangingPunct="1"/>
            <a:r>
              <a:rPr lang="ro-RO" altLang="ro-RO" sz="2800" b="1" dirty="0">
                <a:solidFill>
                  <a:srgbClr val="00B0F0"/>
                </a:solidFill>
              </a:rPr>
              <a:t> </a:t>
            </a:r>
            <a:r>
              <a:rPr lang="ro-RO" altLang="ro-RO" sz="2800" b="1" dirty="0">
                <a:solidFill>
                  <a:srgbClr val="FF0000"/>
                </a:solidFill>
              </a:rPr>
              <a:t>DISEMINARE JOB SHADOWING</a:t>
            </a:r>
          </a:p>
          <a:p>
            <a:pPr eaLnBrk="1" hangingPunct="1">
              <a:buFont typeface="Wingdings 2" panose="05020102010507070707" pitchFamily="18" charset="2"/>
              <a:buNone/>
            </a:pPr>
            <a:endParaRPr lang="ro-RO" altLang="ro-RO" sz="2800" b="1" dirty="0">
              <a:solidFill>
                <a:srgbClr val="00B0F0"/>
              </a:solidFill>
            </a:endParaRPr>
          </a:p>
        </p:txBody>
      </p:sp>
      <p:pic>
        <p:nvPicPr>
          <p:cNvPr id="3" name="Picture 2">
            <a:extLst>
              <a:ext uri="{FF2B5EF4-FFF2-40B4-BE49-F238E27FC236}">
                <a16:creationId xmlns:a16="http://schemas.microsoft.com/office/drawing/2014/main" id="{58EDB164-3D74-9234-E47F-824F98CC67F9}"/>
              </a:ext>
            </a:extLst>
          </p:cNvPr>
          <p:cNvPicPr>
            <a:picLocks noChangeAspect="1"/>
          </p:cNvPicPr>
          <p:nvPr/>
        </p:nvPicPr>
        <p:blipFill rotWithShape="1">
          <a:blip r:embed="rId2"/>
          <a:srcRect l="29326" t="11294" r="24521" b="76922"/>
          <a:stretch/>
        </p:blipFill>
        <p:spPr>
          <a:xfrm>
            <a:off x="171538" y="198520"/>
            <a:ext cx="8472400" cy="1142362"/>
          </a:xfrm>
          <a:prstGeom prst="rect">
            <a:avLst/>
          </a:prstGeom>
        </p:spPr>
      </p:pic>
      <p:graphicFrame>
        <p:nvGraphicFramePr>
          <p:cNvPr id="7" name="Table 6">
            <a:extLst>
              <a:ext uri="{FF2B5EF4-FFF2-40B4-BE49-F238E27FC236}">
                <a16:creationId xmlns:a16="http://schemas.microsoft.com/office/drawing/2014/main" id="{DEE799D3-2867-19DA-4DD4-04811FE212AF}"/>
              </a:ext>
            </a:extLst>
          </p:cNvPr>
          <p:cNvGraphicFramePr>
            <a:graphicFrameLocks noGrp="1"/>
          </p:cNvGraphicFramePr>
          <p:nvPr>
            <p:extLst>
              <p:ext uri="{D42A27DB-BD31-4B8C-83A1-F6EECF244321}">
                <p14:modId xmlns:p14="http://schemas.microsoft.com/office/powerpoint/2010/main" val="3524732403"/>
              </p:ext>
            </p:extLst>
          </p:nvPr>
        </p:nvGraphicFramePr>
        <p:xfrm>
          <a:off x="457200" y="2496824"/>
          <a:ext cx="7126986" cy="3048000"/>
        </p:xfrm>
        <a:graphic>
          <a:graphicData uri="http://schemas.openxmlformats.org/drawingml/2006/table">
            <a:tbl>
              <a:tblPr firstRow="1" firstCol="1" bandRow="1">
                <a:tableStyleId>{5C22544A-7EE6-4342-B048-85BDC9FD1C3A}</a:tableStyleId>
              </a:tblPr>
              <a:tblGrid>
                <a:gridCol w="2131435">
                  <a:extLst>
                    <a:ext uri="{9D8B030D-6E8A-4147-A177-3AD203B41FA5}">
                      <a16:colId xmlns:a16="http://schemas.microsoft.com/office/drawing/2014/main" val="626609030"/>
                    </a:ext>
                  </a:extLst>
                </a:gridCol>
                <a:gridCol w="4995551">
                  <a:extLst>
                    <a:ext uri="{9D8B030D-6E8A-4147-A177-3AD203B41FA5}">
                      <a16:colId xmlns:a16="http://schemas.microsoft.com/office/drawing/2014/main" val="912826847"/>
                    </a:ext>
                  </a:extLst>
                </a:gridCol>
              </a:tblGrid>
              <a:tr h="2303776">
                <a:tc>
                  <a:txBody>
                    <a:bodyPr/>
                    <a:lstStyle/>
                    <a:p>
                      <a:pPr marL="457200"/>
                      <a:r>
                        <a:rPr lang="ro-RO" sz="2000" dirty="0">
                          <a:effectLst/>
                        </a:rPr>
                        <a:t>Job shadowing – observarea directă la locul de muncă (experiență practică de învățare)</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17" marR="67417" marT="0" marB="0"/>
                </a:tc>
                <a:tc>
                  <a:txBody>
                    <a:bodyPr/>
                    <a:lstStyle/>
                    <a:p>
                      <a:pPr marL="457200"/>
                      <a:r>
                        <a:rPr lang="ro-RO" sz="2000" dirty="0">
                          <a:effectLst/>
                        </a:rPr>
                        <a:t>Scurtă ședere la o organizație parteneră din altă țară, cu scopul de a beneficia de formare, urmărind practicienii în activitatea lor zilnică în cadrul organizației gazdă, de a face schimb de bune practici, de a dobandi abilități și cunoștințe și/ sau de a construi parteneriate pe termen lung, prin metoda observației participative</a:t>
                      </a:r>
                      <a:endParaRPr lang="ro-R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417" marR="67417" marT="0" marB="0"/>
                </a:tc>
                <a:extLst>
                  <a:ext uri="{0D108BD9-81ED-4DB2-BD59-A6C34878D82A}">
                    <a16:rowId xmlns:a16="http://schemas.microsoft.com/office/drawing/2014/main" val="1822039795"/>
                  </a:ext>
                </a:extLst>
              </a:tr>
            </a:tbl>
          </a:graphicData>
        </a:graphic>
      </p:graphicFrame>
      <p:pic>
        <p:nvPicPr>
          <p:cNvPr id="11" name="Picture 1">
            <a:extLst>
              <a:ext uri="{FF2B5EF4-FFF2-40B4-BE49-F238E27FC236}">
                <a16:creationId xmlns:a16="http://schemas.microsoft.com/office/drawing/2014/main" id="{EE2FB336-D4F7-468A-FD4B-3F0197A669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34" y="5781302"/>
            <a:ext cx="4067071" cy="85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9155-9E36-79F1-48F1-2C2E56FA68DD}"/>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30B7968E-B2CB-0852-B5A3-BC27132906AB}"/>
              </a:ext>
            </a:extLst>
          </p:cNvPr>
          <p:cNvSpPr/>
          <p:nvPr/>
        </p:nvSpPr>
        <p:spPr>
          <a:xfrm>
            <a:off x="2269043" y="3646464"/>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a:extLst>
              <a:ext uri="{FF2B5EF4-FFF2-40B4-BE49-F238E27FC236}">
                <a16:creationId xmlns:a16="http://schemas.microsoft.com/office/drawing/2014/main" id="{FB36CA7B-4F0C-6528-12EA-1392B9921E03}"/>
              </a:ext>
            </a:extLst>
          </p:cNvPr>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sp>
        <p:nvSpPr>
          <p:cNvPr id="19" name="Title 1">
            <a:extLst>
              <a:ext uri="{FF2B5EF4-FFF2-40B4-BE49-F238E27FC236}">
                <a16:creationId xmlns:a16="http://schemas.microsoft.com/office/drawing/2014/main" id="{94548FB4-A2D6-8D35-CEED-7C754B05D5A8}"/>
              </a:ext>
            </a:extLst>
          </p:cNvPr>
          <p:cNvSpPr txBox="1"/>
          <p:nvPr/>
        </p:nvSpPr>
        <p:spPr>
          <a:xfrm>
            <a:off x="4678647" y="6118047"/>
            <a:ext cx="3581401" cy="492443"/>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800" i="1" kern="0" dirty="0"/>
          </a:p>
        </p:txBody>
      </p:sp>
      <p:sp>
        <p:nvSpPr>
          <p:cNvPr id="2" name="Substituent conținut 2">
            <a:extLst>
              <a:ext uri="{FF2B5EF4-FFF2-40B4-BE49-F238E27FC236}">
                <a16:creationId xmlns:a16="http://schemas.microsoft.com/office/drawing/2014/main" id="{F911FBE1-254A-E7AB-2207-79A0777C39F1}"/>
              </a:ext>
            </a:extLst>
          </p:cNvPr>
          <p:cNvSpPr>
            <a:spLocks noGrp="1"/>
          </p:cNvSpPr>
          <p:nvPr>
            <p:ph idx="1"/>
          </p:nvPr>
        </p:nvSpPr>
        <p:spPr>
          <a:xfrm>
            <a:off x="457200" y="1609725"/>
            <a:ext cx="8001000" cy="3814739"/>
          </a:xfrm>
        </p:spPr>
        <p:txBody>
          <a:bodyPr>
            <a:normAutofit fontScale="77500" lnSpcReduction="20000"/>
          </a:bodyPr>
          <a:lstStyle/>
          <a:p>
            <a:pPr eaLnBrk="1" hangingPunct="1"/>
            <a:r>
              <a:rPr lang="ro-RO" altLang="ro-RO" sz="2800" b="1" dirty="0">
                <a:solidFill>
                  <a:srgbClr val="00B0F0"/>
                </a:solidFill>
              </a:rPr>
              <a:t> </a:t>
            </a:r>
            <a:r>
              <a:rPr lang="ro-RO" altLang="ro-RO" sz="2800" b="1" dirty="0">
                <a:solidFill>
                  <a:srgbClr val="FF0000"/>
                </a:solidFill>
              </a:rPr>
              <a:t>DISEMINARE JOB SHADOWING</a:t>
            </a:r>
          </a:p>
          <a:p>
            <a:pPr eaLnBrk="1" hangingPunct="1"/>
            <a:r>
              <a:rPr lang="ro-RO" altLang="ro-RO" sz="2800" b="1" dirty="0">
                <a:solidFill>
                  <a:srgbClr val="00B0F0"/>
                </a:solidFill>
              </a:rPr>
              <a:t>PERIOADA DE DESFĂȘURARE: </a:t>
            </a:r>
          </a:p>
          <a:p>
            <a:pPr marL="0" indent="0" algn="ctr" eaLnBrk="1" hangingPunct="1">
              <a:buNone/>
            </a:pPr>
            <a:r>
              <a:rPr lang="ro-RO" altLang="ro-RO" sz="2800" b="1" dirty="0">
                <a:solidFill>
                  <a:schemeClr val="tx1"/>
                </a:solidFill>
              </a:rPr>
              <a:t>15.01.2024-19.01.2024</a:t>
            </a:r>
          </a:p>
          <a:p>
            <a:pPr marL="0" indent="0" eaLnBrk="1" hangingPunct="1">
              <a:buNone/>
            </a:pPr>
            <a:r>
              <a:rPr lang="ro-RO" altLang="ro-RO" sz="2800" b="1" dirty="0">
                <a:solidFill>
                  <a:srgbClr val="00B0F0"/>
                </a:solidFill>
              </a:rPr>
              <a:t>LOCATIA : TORINO, ITALIA</a:t>
            </a:r>
          </a:p>
          <a:p>
            <a:pPr marL="0" indent="0" algn="ctr" eaLnBrk="1" hangingPunct="1">
              <a:buNone/>
            </a:pPr>
            <a:endParaRPr lang="ro-RO" altLang="ro-RO" sz="2800" b="1" dirty="0">
              <a:solidFill>
                <a:srgbClr val="00B0F0"/>
              </a:solidFill>
            </a:endParaRPr>
          </a:p>
          <a:p>
            <a:pPr eaLnBrk="1" hangingPunct="1"/>
            <a:r>
              <a:rPr lang="ro-RO" altLang="ro-RO" sz="2800" b="1" dirty="0">
                <a:solidFill>
                  <a:srgbClr val="00B0F0"/>
                </a:solidFill>
              </a:rPr>
              <a:t>FINANȚARE:</a:t>
            </a:r>
          </a:p>
          <a:p>
            <a:pPr>
              <a:buFont typeface="Wingdings" panose="05000000000000000000" pitchFamily="2" charset="2"/>
              <a:buChar char="§"/>
            </a:pPr>
            <a:r>
              <a:rPr lang="ro-RO" sz="1800" b="1" i="0" u="none" strike="noStrike" baseline="0" dirty="0">
                <a:latin typeface="Georgia-Bold"/>
              </a:rPr>
              <a:t>Cuantumul  grantului acordat </a:t>
            </a:r>
            <a:r>
              <a:rPr lang="ro-RO" dirty="0">
                <a:latin typeface="Georgia" panose="02040502050405020303" pitchFamily="18" charset="0"/>
              </a:rPr>
              <a:t>pentru acțiuni:</a:t>
            </a:r>
            <a:endParaRPr lang="ro-RO" sz="1800" b="0" i="0" u="none" strike="noStrike" baseline="0" dirty="0">
              <a:latin typeface="Georgia" panose="02040502050405020303" pitchFamily="18" charset="0"/>
            </a:endParaRPr>
          </a:p>
          <a:p>
            <a:pPr>
              <a:buFont typeface="Wingdings" panose="05000000000000000000" pitchFamily="2" charset="2"/>
              <a:buChar char="§"/>
            </a:pPr>
            <a:r>
              <a:rPr lang="ro-RO" sz="1800" b="1" i="0" u="none" strike="noStrike" baseline="0" dirty="0">
                <a:latin typeface="Georgia-Bold"/>
              </a:rPr>
              <a:t>Costuri bazate pe unități:</a:t>
            </a:r>
          </a:p>
          <a:p>
            <a:pPr marL="0" indent="0" algn="l">
              <a:lnSpc>
                <a:spcPct val="110000"/>
              </a:lnSpc>
              <a:spcBef>
                <a:spcPts val="0"/>
              </a:spcBef>
              <a:buNone/>
            </a:pPr>
            <a:r>
              <a:rPr lang="ro-RO" sz="1400" b="1" i="0" u="none" strike="noStrike" baseline="0" dirty="0">
                <a:latin typeface="Times New Roman" panose="02020603050405020304" pitchFamily="18" charset="0"/>
              </a:rPr>
              <a:t>- </a:t>
            </a:r>
            <a:r>
              <a:rPr lang="ro-RO" b="0" i="0" u="none" strike="noStrike" baseline="0" dirty="0">
                <a:latin typeface="Georgia" panose="02040502050405020303" pitchFamily="18" charset="0"/>
              </a:rPr>
              <a:t>Sprijin organizațional și </a:t>
            </a:r>
            <a:r>
              <a:rPr lang="ro-RO" b="1" i="0" u="none" strike="noStrike" baseline="0" dirty="0">
                <a:latin typeface="Times New Roman" panose="02020603050405020304" pitchFamily="18" charset="0"/>
              </a:rPr>
              <a:t> </a:t>
            </a:r>
            <a:r>
              <a:rPr lang="ro-RO" b="0" i="0" u="none" strike="noStrike" baseline="0" dirty="0">
                <a:latin typeface="Georgia" panose="02040502050405020303" pitchFamily="18" charset="0"/>
              </a:rPr>
              <a:t>Sprijin individual: 1120 EURO din care Huma CapiAct a gestionat 970 EURO </a:t>
            </a:r>
          </a:p>
          <a:p>
            <a:pPr marL="0" indent="0" algn="l">
              <a:lnSpc>
                <a:spcPct val="110000"/>
              </a:lnSpc>
              <a:spcBef>
                <a:spcPts val="0"/>
              </a:spcBef>
              <a:buNone/>
            </a:pPr>
            <a:r>
              <a:rPr lang="ro-RO" b="1" i="0" u="none" strike="noStrike" baseline="0" dirty="0">
                <a:latin typeface="Times New Roman" panose="02020603050405020304" pitchFamily="18" charset="0"/>
              </a:rPr>
              <a:t>- </a:t>
            </a:r>
            <a:r>
              <a:rPr lang="ro-RO" b="0" i="0" u="none" strike="noStrike" baseline="0" dirty="0">
                <a:latin typeface="Georgia" panose="02040502050405020303" pitchFamily="18" charset="0"/>
              </a:rPr>
              <a:t>Transport 275 EURO</a:t>
            </a:r>
          </a:p>
          <a:p>
            <a:pPr marL="0" indent="0" algn="l">
              <a:lnSpc>
                <a:spcPct val="110000"/>
              </a:lnSpc>
              <a:spcBef>
                <a:spcPts val="0"/>
              </a:spcBef>
              <a:buNone/>
            </a:pPr>
            <a:r>
              <a:rPr lang="it-IT" b="1" i="0" u="none" strike="noStrike" baseline="0" dirty="0">
                <a:latin typeface="Times New Roman" panose="02020603050405020304" pitchFamily="18" charset="0"/>
              </a:rPr>
              <a:t>- </a:t>
            </a:r>
            <a:r>
              <a:rPr lang="ro-RO" b="1" i="0" u="none" strike="noStrike" baseline="0" dirty="0">
                <a:latin typeface="Times New Roman" panose="02020603050405020304" pitchFamily="18" charset="0"/>
              </a:rPr>
              <a:t> </a:t>
            </a:r>
            <a:r>
              <a:rPr lang="ro-RO" b="0" i="0" u="none" strike="noStrike" baseline="0" dirty="0">
                <a:latin typeface="Georgia" panose="02040502050405020303" pitchFamily="18" charset="0"/>
              </a:rPr>
              <a:t>Sprijin lingvistic: EU Akademy, acces până în luna august 2024</a:t>
            </a:r>
          </a:p>
          <a:p>
            <a:pPr eaLnBrk="1" hangingPunct="1">
              <a:buFont typeface="Wingdings 2" panose="05020102010507070707" pitchFamily="18" charset="2"/>
              <a:buNone/>
            </a:pPr>
            <a:endParaRPr lang="ro-RO" altLang="ro-RO" sz="2800" b="1" dirty="0">
              <a:solidFill>
                <a:srgbClr val="00B0F0"/>
              </a:solidFill>
            </a:endParaRPr>
          </a:p>
        </p:txBody>
      </p:sp>
      <p:pic>
        <p:nvPicPr>
          <p:cNvPr id="3" name="Picture 2">
            <a:extLst>
              <a:ext uri="{FF2B5EF4-FFF2-40B4-BE49-F238E27FC236}">
                <a16:creationId xmlns:a16="http://schemas.microsoft.com/office/drawing/2014/main" id="{3384D2F4-6F20-77E7-1B0D-BBC4E5CF6CF1}"/>
              </a:ext>
            </a:extLst>
          </p:cNvPr>
          <p:cNvPicPr>
            <a:picLocks noChangeAspect="1"/>
          </p:cNvPicPr>
          <p:nvPr/>
        </p:nvPicPr>
        <p:blipFill rotWithShape="1">
          <a:blip r:embed="rId2"/>
          <a:srcRect l="29326" t="11294" r="24521" b="76922"/>
          <a:stretch/>
        </p:blipFill>
        <p:spPr>
          <a:xfrm>
            <a:off x="152400" y="98920"/>
            <a:ext cx="8472400" cy="1142362"/>
          </a:xfrm>
          <a:prstGeom prst="rect">
            <a:avLst/>
          </a:prstGeom>
        </p:spPr>
      </p:pic>
      <p:pic>
        <p:nvPicPr>
          <p:cNvPr id="5" name="Picture 1">
            <a:extLst>
              <a:ext uri="{FF2B5EF4-FFF2-40B4-BE49-F238E27FC236}">
                <a16:creationId xmlns:a16="http://schemas.microsoft.com/office/drawing/2014/main" id="{06BC1338-1CEC-75D0-46BF-97C8BA316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007" y="6026454"/>
            <a:ext cx="2765394" cy="58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45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3D509-A65A-722D-94AC-F6A1A3994925}"/>
              </a:ext>
            </a:extLst>
          </p:cNvPr>
          <p:cNvSpPr>
            <a:spLocks noGrp="1"/>
          </p:cNvSpPr>
          <p:nvPr>
            <p:ph idx="1"/>
          </p:nvPr>
        </p:nvSpPr>
        <p:spPr>
          <a:xfrm>
            <a:off x="685800" y="1530838"/>
            <a:ext cx="7391400" cy="3422162"/>
          </a:xfrm>
        </p:spPr>
        <p:txBody>
          <a:bodyPr>
            <a:normAutofit fontScale="92500" lnSpcReduction="10000"/>
          </a:bodyPr>
          <a:lstStyle/>
          <a:p>
            <a:pPr marL="0" indent="0" algn="ctr">
              <a:buNone/>
            </a:pPr>
            <a:r>
              <a:rPr lang="ro-RO" dirty="0">
                <a:highlight>
                  <a:srgbClr val="FFFF00"/>
                </a:highlight>
              </a:rPr>
              <a:t>ETAPE  JOB-SHADOWING:</a:t>
            </a:r>
          </a:p>
          <a:p>
            <a:r>
              <a:rPr lang="ro-RO" dirty="0"/>
              <a:t>1. Selectie : S-au inscris 6 cadre VET</a:t>
            </a:r>
          </a:p>
          <a:p>
            <a:r>
              <a:rPr lang="ro-RO" dirty="0"/>
              <a:t>2. Participanti: 2</a:t>
            </a:r>
          </a:p>
          <a:p>
            <a:r>
              <a:rPr lang="ro-RO" dirty="0"/>
              <a:t>3. Logistica : Contract financiar cu organizatia gazda HUMACAPIACT, contract financiar individual cu participantul, cont pe platforma EU AKADEMY</a:t>
            </a:r>
          </a:p>
          <a:p>
            <a:r>
              <a:rPr lang="ro-RO" dirty="0"/>
              <a:t>4. Negocierea:</a:t>
            </a:r>
          </a:p>
          <a:p>
            <a:r>
              <a:rPr lang="ro-RO" dirty="0"/>
              <a:t>* Learning Agreementului: 5 zile x 4/5 ore </a:t>
            </a:r>
            <a:r>
              <a:rPr lang="ro-RO" sz="1800" dirty="0">
                <a:effectLst/>
              </a:rPr>
              <a:t>observarea directă la locul de muncă (experiență practică de învățare) in unități cu specific socio-medical</a:t>
            </a:r>
          </a:p>
          <a:p>
            <a:r>
              <a:rPr lang="ro-RO" dirty="0"/>
              <a:t>*acomodare: cazare si masa</a:t>
            </a:r>
          </a:p>
        </p:txBody>
      </p:sp>
      <p:pic>
        <p:nvPicPr>
          <p:cNvPr id="4" name="Picture 3">
            <a:extLst>
              <a:ext uri="{FF2B5EF4-FFF2-40B4-BE49-F238E27FC236}">
                <a16:creationId xmlns:a16="http://schemas.microsoft.com/office/drawing/2014/main" id="{535EDED8-7DC3-F97B-D113-B44499C0AA2A}"/>
              </a:ext>
            </a:extLst>
          </p:cNvPr>
          <p:cNvPicPr>
            <a:picLocks noChangeAspect="1"/>
          </p:cNvPicPr>
          <p:nvPr/>
        </p:nvPicPr>
        <p:blipFill rotWithShape="1">
          <a:blip r:embed="rId2"/>
          <a:srcRect l="29326" t="11294" r="24521" b="76922"/>
          <a:stretch/>
        </p:blipFill>
        <p:spPr>
          <a:xfrm>
            <a:off x="228600" y="326961"/>
            <a:ext cx="5029200" cy="784194"/>
          </a:xfrm>
          <a:prstGeom prst="rect">
            <a:avLst/>
          </a:prstGeom>
        </p:spPr>
      </p:pic>
      <p:pic>
        <p:nvPicPr>
          <p:cNvPr id="5" name="Picture 1">
            <a:extLst>
              <a:ext uri="{FF2B5EF4-FFF2-40B4-BE49-F238E27FC236}">
                <a16:creationId xmlns:a16="http://schemas.microsoft.com/office/drawing/2014/main" id="{0A0B2045-64B4-7FB8-0C44-A01021BBAB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0393" y="469208"/>
            <a:ext cx="3039601" cy="6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1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02B9B3-88E7-E08C-BA96-7D5AB87BCD4C}"/>
              </a:ext>
            </a:extLst>
          </p:cNvPr>
          <p:cNvPicPr>
            <a:picLocks noChangeAspect="1"/>
          </p:cNvPicPr>
          <p:nvPr/>
        </p:nvPicPr>
        <p:blipFill rotWithShape="1">
          <a:blip r:embed="rId2"/>
          <a:srcRect l="64167" t="19086" r="20000" b="48889"/>
          <a:stretch/>
        </p:blipFill>
        <p:spPr>
          <a:xfrm>
            <a:off x="609599" y="440037"/>
            <a:ext cx="5105400" cy="5808363"/>
          </a:xfrm>
          <a:prstGeom prst="rect">
            <a:avLst/>
          </a:prstGeom>
        </p:spPr>
      </p:pic>
    </p:spTree>
    <p:extLst>
      <p:ext uri="{BB962C8B-B14F-4D97-AF65-F5344CB8AC3E}">
        <p14:creationId xmlns:p14="http://schemas.microsoft.com/office/powerpoint/2010/main" val="291918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5A00-B099-BD90-67D7-1310F0E817F3}"/>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41F3A0EB-0799-E8B5-DFC7-D74A314ADF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
            <a:ext cx="7924799" cy="5943600"/>
          </a:xfrm>
        </p:spPr>
      </p:pic>
    </p:spTree>
    <p:extLst>
      <p:ext uri="{BB962C8B-B14F-4D97-AF65-F5344CB8AC3E}">
        <p14:creationId xmlns:p14="http://schemas.microsoft.com/office/powerpoint/2010/main" val="253680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2339-2DF2-1DEB-5844-B46A644B82BB}"/>
              </a:ext>
            </a:extLst>
          </p:cNvPr>
          <p:cNvSpPr>
            <a:spLocks noGrp="1"/>
          </p:cNvSpPr>
          <p:nvPr>
            <p:ph type="title"/>
          </p:nvPr>
        </p:nvSpPr>
        <p:spPr/>
        <p:txBody>
          <a:bodyPr/>
          <a:lstStyle/>
          <a:p>
            <a:endParaRPr lang="ro-RO" dirty="0"/>
          </a:p>
        </p:txBody>
      </p:sp>
      <p:pic>
        <p:nvPicPr>
          <p:cNvPr id="5" name="Content Placeholder 4">
            <a:extLst>
              <a:ext uri="{FF2B5EF4-FFF2-40B4-BE49-F238E27FC236}">
                <a16:creationId xmlns:a16="http://schemas.microsoft.com/office/drawing/2014/main" id="{CBC09AFF-B5D3-DBC2-76CE-724581A482D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455" y="1447800"/>
            <a:ext cx="6858000" cy="5143500"/>
          </a:xfrm>
        </p:spPr>
      </p:pic>
      <p:pic>
        <p:nvPicPr>
          <p:cNvPr id="3" name="Picture 2">
            <a:extLst>
              <a:ext uri="{FF2B5EF4-FFF2-40B4-BE49-F238E27FC236}">
                <a16:creationId xmlns:a16="http://schemas.microsoft.com/office/drawing/2014/main" id="{26A31276-BAFB-6139-8377-7D0403F64C3F}"/>
              </a:ext>
            </a:extLst>
          </p:cNvPr>
          <p:cNvPicPr>
            <a:picLocks noChangeAspect="1"/>
          </p:cNvPicPr>
          <p:nvPr/>
        </p:nvPicPr>
        <p:blipFill rotWithShape="1">
          <a:blip r:embed="rId3"/>
          <a:srcRect l="29326" t="11294" r="24521" b="76922"/>
          <a:stretch/>
        </p:blipFill>
        <p:spPr>
          <a:xfrm>
            <a:off x="75318" y="127638"/>
            <a:ext cx="8472400" cy="1142362"/>
          </a:xfrm>
          <a:prstGeom prst="rect">
            <a:avLst/>
          </a:prstGeom>
        </p:spPr>
      </p:pic>
    </p:spTree>
    <p:extLst>
      <p:ext uri="{BB962C8B-B14F-4D97-AF65-F5344CB8AC3E}">
        <p14:creationId xmlns:p14="http://schemas.microsoft.com/office/powerpoint/2010/main" val="281458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AECA-1E9B-F2E2-5F9D-CD8031F89BE9}"/>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179B841C-A9E7-38F2-70BC-7B869FEE1F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8153401" cy="6115051"/>
          </a:xfrm>
        </p:spPr>
      </p:pic>
    </p:spTree>
    <p:extLst>
      <p:ext uri="{BB962C8B-B14F-4D97-AF65-F5344CB8AC3E}">
        <p14:creationId xmlns:p14="http://schemas.microsoft.com/office/powerpoint/2010/main" val="284349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4EFF-80C2-7EA4-0527-24CBCC6C0C52}"/>
              </a:ext>
            </a:extLst>
          </p:cNvPr>
          <p:cNvSpPr>
            <a:spLocks noGrp="1"/>
          </p:cNvSpPr>
          <p:nvPr>
            <p:ph type="title"/>
          </p:nvPr>
        </p:nvSpPr>
        <p:spPr/>
        <p:txBody>
          <a:bodyPr/>
          <a:lstStyle/>
          <a:p>
            <a:endParaRPr lang="ro-RO" dirty="0"/>
          </a:p>
        </p:txBody>
      </p:sp>
      <p:pic>
        <p:nvPicPr>
          <p:cNvPr id="5" name="Content Placeholder 4">
            <a:extLst>
              <a:ext uri="{FF2B5EF4-FFF2-40B4-BE49-F238E27FC236}">
                <a16:creationId xmlns:a16="http://schemas.microsoft.com/office/drawing/2014/main" id="{EAA45A9A-E6E1-1A3D-0E39-CBD56C5E53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119" y="1600200"/>
            <a:ext cx="6864165" cy="5148124"/>
          </a:xfrm>
        </p:spPr>
      </p:pic>
      <p:pic>
        <p:nvPicPr>
          <p:cNvPr id="3" name="Picture 2">
            <a:extLst>
              <a:ext uri="{FF2B5EF4-FFF2-40B4-BE49-F238E27FC236}">
                <a16:creationId xmlns:a16="http://schemas.microsoft.com/office/drawing/2014/main" id="{1E95E94C-6094-E2DB-A5FC-D2F4687FE989}"/>
              </a:ext>
            </a:extLst>
          </p:cNvPr>
          <p:cNvPicPr>
            <a:picLocks noChangeAspect="1"/>
          </p:cNvPicPr>
          <p:nvPr/>
        </p:nvPicPr>
        <p:blipFill rotWithShape="1">
          <a:blip r:embed="rId3"/>
          <a:srcRect l="29326" t="11294" r="24521" b="76922"/>
          <a:stretch/>
        </p:blipFill>
        <p:spPr>
          <a:xfrm>
            <a:off x="152400" y="98920"/>
            <a:ext cx="8472400" cy="1142362"/>
          </a:xfrm>
          <a:prstGeom prst="rect">
            <a:avLst/>
          </a:prstGeom>
        </p:spPr>
      </p:pic>
    </p:spTree>
    <p:extLst>
      <p:ext uri="{BB962C8B-B14F-4D97-AF65-F5344CB8AC3E}">
        <p14:creationId xmlns:p14="http://schemas.microsoft.com/office/powerpoint/2010/main" val="252741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ject 3"/>
          <p:cNvPicPr/>
          <p:nvPr/>
        </p:nvPicPr>
        <p:blipFill rotWithShape="1">
          <a:blip r:embed="rId2" cstate="print"/>
          <a:srcRect t="58432"/>
          <a:stretch>
            <a:fillRect/>
          </a:stretch>
        </p:blipFill>
        <p:spPr>
          <a:xfrm>
            <a:off x="466295" y="5654499"/>
            <a:ext cx="8082709" cy="1066800"/>
          </a:xfrm>
          <a:prstGeom prst="rect">
            <a:avLst/>
          </a:prstGeom>
        </p:spPr>
      </p:pic>
      <p:pic>
        <p:nvPicPr>
          <p:cNvPr id="3" name="object 3"/>
          <p:cNvPicPr/>
          <p:nvPr/>
        </p:nvPicPr>
        <p:blipFill rotWithShape="1">
          <a:blip r:embed="rId2" cstate="print"/>
          <a:srcRect t="58432"/>
          <a:stretch>
            <a:fillRect/>
          </a:stretch>
        </p:blipFill>
        <p:spPr>
          <a:xfrm>
            <a:off x="428896" y="3756968"/>
            <a:ext cx="8153400" cy="1805436"/>
          </a:xfrm>
          <a:prstGeom prst="rect">
            <a:avLst/>
          </a:prstGeom>
        </p:spPr>
      </p:pic>
      <p:grpSp>
        <p:nvGrpSpPr>
          <p:cNvPr id="5" name="object 5"/>
          <p:cNvGrpSpPr/>
          <p:nvPr/>
        </p:nvGrpSpPr>
        <p:grpSpPr>
          <a:xfrm>
            <a:off x="4572000" y="381000"/>
            <a:ext cx="2590800" cy="816862"/>
            <a:chOff x="7086600" y="228600"/>
            <a:chExt cx="1371600" cy="391667"/>
          </a:xfrm>
        </p:grpSpPr>
        <p:pic>
          <p:nvPicPr>
            <p:cNvPr id="6" name="object 6"/>
            <p:cNvPicPr/>
            <p:nvPr/>
          </p:nvPicPr>
          <p:blipFill>
            <a:blip r:embed="rId3" cstate="print"/>
            <a:stretch>
              <a:fillRect/>
            </a:stretch>
          </p:blipFill>
          <p:spPr>
            <a:xfrm>
              <a:off x="7148945" y="291100"/>
              <a:ext cx="1271847" cy="275000"/>
            </a:xfrm>
            <a:prstGeom prst="rect">
              <a:avLst/>
            </a:prstGeom>
          </p:spPr>
        </p:pic>
        <p:pic>
          <p:nvPicPr>
            <p:cNvPr id="8" name="object 8"/>
            <p:cNvPicPr/>
            <p:nvPr/>
          </p:nvPicPr>
          <p:blipFill>
            <a:blip r:embed="rId4" cstate="print"/>
            <a:stretch>
              <a:fillRect/>
            </a:stretch>
          </p:blipFill>
          <p:spPr>
            <a:xfrm>
              <a:off x="7086600" y="228600"/>
              <a:ext cx="1371600" cy="391667"/>
            </a:xfrm>
            <a:prstGeom prst="rect">
              <a:avLst/>
            </a:prstGeom>
          </p:spPr>
        </p:pic>
      </p:grpSp>
      <p:sp>
        <p:nvSpPr>
          <p:cNvPr id="10" name="object 10"/>
          <p:cNvSpPr/>
          <p:nvPr/>
        </p:nvSpPr>
        <p:spPr>
          <a:xfrm>
            <a:off x="2231298" y="3750310"/>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95606"/>
            <a:ext cx="3873599" cy="1350380"/>
          </a:xfrm>
          <a:prstGeom prst="rect">
            <a:avLst/>
          </a:prstGeom>
        </p:spPr>
      </p:pic>
      <p:pic>
        <p:nvPicPr>
          <p:cNvPr id="16" name="object 3"/>
          <p:cNvPicPr/>
          <p:nvPr/>
        </p:nvPicPr>
        <p:blipFill rotWithShape="1">
          <a:blip r:embed="rId2" cstate="print"/>
          <a:srcRect t="58432"/>
          <a:stretch>
            <a:fillRect/>
          </a:stretch>
        </p:blipFill>
        <p:spPr>
          <a:xfrm>
            <a:off x="395605" y="1787450"/>
            <a:ext cx="8153400" cy="1805436"/>
          </a:xfrm>
          <a:prstGeom prst="rect">
            <a:avLst/>
          </a:prstGeom>
        </p:spPr>
      </p:pic>
      <p:sp>
        <p:nvSpPr>
          <p:cNvPr id="19" name="Title 1"/>
          <p:cNvSpPr txBox="1"/>
          <p:nvPr/>
        </p:nvSpPr>
        <p:spPr>
          <a:xfrm>
            <a:off x="990601" y="2137926"/>
            <a:ext cx="7247254" cy="1384995"/>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1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1800" i="1" kern="0" dirty="0"/>
          </a:p>
        </p:txBody>
      </p:sp>
      <p:pic>
        <p:nvPicPr>
          <p:cNvPr id="4" name="Picture 1">
            <a:extLst>
              <a:ext uri="{FF2B5EF4-FFF2-40B4-BE49-F238E27FC236}">
                <a16:creationId xmlns:a16="http://schemas.microsoft.com/office/drawing/2014/main" id="{4DE6EF33-4FA1-2BD1-A25F-27D9F7DDC9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6227" y="5758427"/>
            <a:ext cx="4067071" cy="85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9E1B-10EE-8666-4D8F-132A76F167D2}"/>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4895A3AC-845B-4F3F-03E9-27835488B6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1000"/>
            <a:ext cx="7848600" cy="5886450"/>
          </a:xfrm>
        </p:spPr>
      </p:pic>
    </p:spTree>
    <p:extLst>
      <p:ext uri="{BB962C8B-B14F-4D97-AF65-F5344CB8AC3E}">
        <p14:creationId xmlns:p14="http://schemas.microsoft.com/office/powerpoint/2010/main" val="2714300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7AEB-018F-4BBF-4326-C11CDF58D4BF}"/>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EB6F38B8-E8DE-3279-F9FF-3FAD3941A3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8127999" cy="6096000"/>
          </a:xfrm>
        </p:spPr>
      </p:pic>
    </p:spTree>
    <p:extLst>
      <p:ext uri="{BB962C8B-B14F-4D97-AF65-F5344CB8AC3E}">
        <p14:creationId xmlns:p14="http://schemas.microsoft.com/office/powerpoint/2010/main" val="80697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1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D5D928-23D6-F0AA-4AB9-49C21BDD7B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9679830">
            <a:off x="906409" y="1600200"/>
            <a:ext cx="2911077" cy="3881437"/>
          </a:xfrm>
        </p:spPr>
      </p:pic>
      <p:pic>
        <p:nvPicPr>
          <p:cNvPr id="7" name="Picture 6">
            <a:extLst>
              <a:ext uri="{FF2B5EF4-FFF2-40B4-BE49-F238E27FC236}">
                <a16:creationId xmlns:a16="http://schemas.microsoft.com/office/drawing/2014/main" id="{C89CA5ED-795A-A164-41B7-40E77AEEE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1379">
            <a:off x="5442837" y="1114150"/>
            <a:ext cx="3028950" cy="4038600"/>
          </a:xfrm>
          <a:prstGeom prst="rect">
            <a:avLst/>
          </a:prstGeom>
        </p:spPr>
      </p:pic>
    </p:spTree>
    <p:extLst>
      <p:ext uri="{BB962C8B-B14F-4D97-AF65-F5344CB8AC3E}">
        <p14:creationId xmlns:p14="http://schemas.microsoft.com/office/powerpoint/2010/main" val="384469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46E67F-E4CE-8995-02A2-87B3145905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6414" y="622917"/>
            <a:ext cx="4435077" cy="5913438"/>
          </a:xfrm>
        </p:spPr>
      </p:pic>
      <p:pic>
        <p:nvPicPr>
          <p:cNvPr id="7" name="Picture 6">
            <a:extLst>
              <a:ext uri="{FF2B5EF4-FFF2-40B4-BE49-F238E27FC236}">
                <a16:creationId xmlns:a16="http://schemas.microsoft.com/office/drawing/2014/main" id="{1453799A-484B-1389-C1F9-B183FDA8B746}"/>
              </a:ext>
            </a:extLst>
          </p:cNvPr>
          <p:cNvPicPr>
            <a:picLocks noChangeAspect="1"/>
          </p:cNvPicPr>
          <p:nvPr/>
        </p:nvPicPr>
        <p:blipFill rotWithShape="1">
          <a:blip r:embed="rId3">
            <a:extLst>
              <a:ext uri="{28A0092B-C50C-407E-A947-70E740481C1C}">
                <a14:useLocalDpi xmlns:a14="http://schemas.microsoft.com/office/drawing/2010/main" val="0"/>
              </a:ext>
            </a:extLst>
          </a:blip>
          <a:srcRect t="16386" b="16946"/>
          <a:stretch/>
        </p:blipFill>
        <p:spPr>
          <a:xfrm>
            <a:off x="5422720" y="1293635"/>
            <a:ext cx="3248526" cy="4572001"/>
          </a:xfrm>
          <a:prstGeom prst="rect">
            <a:avLst/>
          </a:prstGeom>
        </p:spPr>
      </p:pic>
    </p:spTree>
    <p:extLst>
      <p:ext uri="{BB962C8B-B14F-4D97-AF65-F5344CB8AC3E}">
        <p14:creationId xmlns:p14="http://schemas.microsoft.com/office/powerpoint/2010/main" val="396230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494D-0E6B-C61D-4042-D7192E887DC8}"/>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F2590E0C-DB61-EE6B-E8D1-DBBC3EB87C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533400"/>
            <a:ext cx="7924800" cy="5943600"/>
          </a:xfrm>
        </p:spPr>
      </p:pic>
    </p:spTree>
    <p:extLst>
      <p:ext uri="{BB962C8B-B14F-4D97-AF65-F5344CB8AC3E}">
        <p14:creationId xmlns:p14="http://schemas.microsoft.com/office/powerpoint/2010/main" val="360427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F94D-704F-7962-D259-FBA27A9458C0}"/>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D99761A0-5206-A665-D714-BABB761C7F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457200"/>
            <a:ext cx="7924800" cy="5943600"/>
          </a:xfrm>
        </p:spPr>
      </p:pic>
    </p:spTree>
    <p:extLst>
      <p:ext uri="{BB962C8B-B14F-4D97-AF65-F5344CB8AC3E}">
        <p14:creationId xmlns:p14="http://schemas.microsoft.com/office/powerpoint/2010/main" val="13231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91E0BB-E092-0C2D-60D6-0464F4BCE3F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6276451"/>
          </a:xfrm>
        </p:spPr>
      </p:pic>
      <p:pic>
        <p:nvPicPr>
          <p:cNvPr id="7" name="Picture 6">
            <a:extLst>
              <a:ext uri="{FF2B5EF4-FFF2-40B4-BE49-F238E27FC236}">
                <a16:creationId xmlns:a16="http://schemas.microsoft.com/office/drawing/2014/main" id="{4EB4D17A-07B1-AE76-4D7E-75235C8D5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832627"/>
            <a:ext cx="5562600" cy="2701338"/>
          </a:xfrm>
          <a:prstGeom prst="rect">
            <a:avLst/>
          </a:prstGeom>
        </p:spPr>
      </p:pic>
      <p:pic>
        <p:nvPicPr>
          <p:cNvPr id="3" name="Picture 2">
            <a:extLst>
              <a:ext uri="{FF2B5EF4-FFF2-40B4-BE49-F238E27FC236}">
                <a16:creationId xmlns:a16="http://schemas.microsoft.com/office/drawing/2014/main" id="{D6CE490F-86EE-D26D-0408-1B1A061FF5D3}"/>
              </a:ext>
            </a:extLst>
          </p:cNvPr>
          <p:cNvPicPr>
            <a:picLocks noChangeAspect="1"/>
          </p:cNvPicPr>
          <p:nvPr/>
        </p:nvPicPr>
        <p:blipFill rotWithShape="1">
          <a:blip r:embed="rId4"/>
          <a:srcRect l="29326" t="11294" r="24521" b="76922"/>
          <a:stretch/>
        </p:blipFill>
        <p:spPr>
          <a:xfrm>
            <a:off x="3539972" y="272892"/>
            <a:ext cx="4994429" cy="673416"/>
          </a:xfrm>
          <a:prstGeom prst="rect">
            <a:avLst/>
          </a:prstGeom>
        </p:spPr>
      </p:pic>
      <p:grpSp>
        <p:nvGrpSpPr>
          <p:cNvPr id="4" name="object 5">
            <a:extLst>
              <a:ext uri="{FF2B5EF4-FFF2-40B4-BE49-F238E27FC236}">
                <a16:creationId xmlns:a16="http://schemas.microsoft.com/office/drawing/2014/main" id="{D1FDA41A-6A3F-F9E5-537F-277D14645F84}"/>
              </a:ext>
            </a:extLst>
          </p:cNvPr>
          <p:cNvGrpSpPr/>
          <p:nvPr/>
        </p:nvGrpSpPr>
        <p:grpSpPr>
          <a:xfrm>
            <a:off x="3733800" y="1371600"/>
            <a:ext cx="3733800" cy="1066800"/>
            <a:chOff x="7086600" y="228600"/>
            <a:chExt cx="1371600" cy="391667"/>
          </a:xfrm>
        </p:grpSpPr>
        <p:pic>
          <p:nvPicPr>
            <p:cNvPr id="6" name="object 6">
              <a:extLst>
                <a:ext uri="{FF2B5EF4-FFF2-40B4-BE49-F238E27FC236}">
                  <a16:creationId xmlns:a16="http://schemas.microsoft.com/office/drawing/2014/main" id="{3AF5AB59-8020-B0AE-1A44-E96EBC3B1AD6}"/>
                </a:ext>
              </a:extLst>
            </p:cNvPr>
            <p:cNvPicPr/>
            <p:nvPr/>
          </p:nvPicPr>
          <p:blipFill>
            <a:blip r:embed="rId5" cstate="print"/>
            <a:stretch>
              <a:fillRect/>
            </a:stretch>
          </p:blipFill>
          <p:spPr>
            <a:xfrm>
              <a:off x="7148945" y="291100"/>
              <a:ext cx="1271847" cy="275000"/>
            </a:xfrm>
            <a:prstGeom prst="rect">
              <a:avLst/>
            </a:prstGeom>
          </p:spPr>
        </p:pic>
        <p:pic>
          <p:nvPicPr>
            <p:cNvPr id="8" name="object 8">
              <a:extLst>
                <a:ext uri="{FF2B5EF4-FFF2-40B4-BE49-F238E27FC236}">
                  <a16:creationId xmlns:a16="http://schemas.microsoft.com/office/drawing/2014/main" id="{AA42C53A-6629-0858-5589-2BAC520BC94B}"/>
                </a:ext>
              </a:extLst>
            </p:cNvPr>
            <p:cNvPicPr/>
            <p:nvPr/>
          </p:nvPicPr>
          <p:blipFill>
            <a:blip r:embed="rId6"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176252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1ACC-2370-E435-2231-C626B60F6C9A}"/>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1A7EF94D-7D70-A574-2874-FD93C78F98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800"/>
            <a:ext cx="8229601" cy="6172201"/>
          </a:xfrm>
        </p:spPr>
      </p:pic>
    </p:spTree>
    <p:extLst>
      <p:ext uri="{BB962C8B-B14F-4D97-AF65-F5344CB8AC3E}">
        <p14:creationId xmlns:p14="http://schemas.microsoft.com/office/powerpoint/2010/main" val="3791205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9C2F-89BC-59E0-9D10-4B30BB23A944}"/>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EB7BDA00-267D-5F2E-5663-43B500A34B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153401" cy="6115051"/>
          </a:xfrm>
        </p:spPr>
      </p:pic>
    </p:spTree>
    <p:extLst>
      <p:ext uri="{BB962C8B-B14F-4D97-AF65-F5344CB8AC3E}">
        <p14:creationId xmlns:p14="http://schemas.microsoft.com/office/powerpoint/2010/main" val="409088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19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96C2A12-E568-6BB7-73DC-EC35F126D7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77799"/>
            <a:ext cx="4876800" cy="6502402"/>
          </a:xfrm>
        </p:spPr>
      </p:pic>
    </p:spTree>
    <p:extLst>
      <p:ext uri="{BB962C8B-B14F-4D97-AF65-F5344CB8AC3E}">
        <p14:creationId xmlns:p14="http://schemas.microsoft.com/office/powerpoint/2010/main" val="3425301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57AF-1D8E-9A99-9F08-B590938982BD}"/>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15A20297-976C-9CF4-89B3-427F2A682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81000"/>
            <a:ext cx="6934200" cy="5200650"/>
          </a:xfrm>
        </p:spPr>
      </p:pic>
    </p:spTree>
    <p:extLst>
      <p:ext uri="{BB962C8B-B14F-4D97-AF65-F5344CB8AC3E}">
        <p14:creationId xmlns:p14="http://schemas.microsoft.com/office/powerpoint/2010/main" val="2577968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3217EA-A4D9-73B8-2A2A-5D2B91D588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8600"/>
            <a:ext cx="2971800" cy="6119539"/>
          </a:xfrm>
        </p:spPr>
      </p:pic>
      <p:pic>
        <p:nvPicPr>
          <p:cNvPr id="6" name="Content Placeholder 4">
            <a:extLst>
              <a:ext uri="{FF2B5EF4-FFF2-40B4-BE49-F238E27FC236}">
                <a16:creationId xmlns:a16="http://schemas.microsoft.com/office/drawing/2014/main" id="{3920ED6F-9716-04F6-5812-A1E8A76EE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514600"/>
            <a:ext cx="5320156" cy="3990117"/>
          </a:xfrm>
          <a:prstGeom prst="rect">
            <a:avLst/>
          </a:prstGeom>
        </p:spPr>
      </p:pic>
    </p:spTree>
    <p:extLst>
      <p:ext uri="{BB962C8B-B14F-4D97-AF65-F5344CB8AC3E}">
        <p14:creationId xmlns:p14="http://schemas.microsoft.com/office/powerpoint/2010/main" val="535318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5"/>
          <p:cNvGrpSpPr/>
          <p:nvPr/>
        </p:nvGrpSpPr>
        <p:grpSpPr>
          <a:xfrm>
            <a:off x="4589016" y="60095"/>
            <a:ext cx="2057400" cy="664462"/>
            <a:chOff x="7086600" y="228600"/>
            <a:chExt cx="1371600" cy="391667"/>
          </a:xfrm>
        </p:grpSpPr>
        <p:pic>
          <p:nvPicPr>
            <p:cNvPr id="6" name="object 6"/>
            <p:cNvPicPr/>
            <p:nvPr/>
          </p:nvPicPr>
          <p:blipFill>
            <a:blip r:embed="rId2" cstate="print"/>
            <a:stretch>
              <a:fillRect/>
            </a:stretch>
          </p:blipFill>
          <p:spPr>
            <a:xfrm>
              <a:off x="7148945" y="291100"/>
              <a:ext cx="1271847" cy="275000"/>
            </a:xfrm>
            <a:prstGeom prst="rect">
              <a:avLst/>
            </a:prstGeom>
          </p:spPr>
        </p:pic>
        <p:pic>
          <p:nvPicPr>
            <p:cNvPr id="8" name="object 8"/>
            <p:cNvPicPr/>
            <p:nvPr/>
          </p:nvPicPr>
          <p:blipFill>
            <a:blip r:embed="rId3" cstate="print"/>
            <a:stretch>
              <a:fillRect/>
            </a:stretch>
          </p:blipFill>
          <p:spPr>
            <a:xfrm>
              <a:off x="7086600" y="228600"/>
              <a:ext cx="1371600" cy="391667"/>
            </a:xfrm>
            <a:prstGeom prst="rect">
              <a:avLst/>
            </a:prstGeom>
          </p:spPr>
        </p:pic>
      </p:grpSp>
      <p:sp>
        <p:nvSpPr>
          <p:cNvPr id="10" name="object 10"/>
          <p:cNvSpPr/>
          <p:nvPr/>
        </p:nvSpPr>
        <p:spPr>
          <a:xfrm>
            <a:off x="2269043" y="3646464"/>
            <a:ext cx="4639945" cy="1778000"/>
          </a:xfrm>
          <a:custGeom>
            <a:avLst/>
            <a:gdLst/>
            <a:ahLst/>
            <a:cxnLst/>
            <a:rect l="l" t="t" r="r" b="b"/>
            <a:pathLst>
              <a:path w="4639945" h="1778000">
                <a:moveTo>
                  <a:pt x="1626942" y="1473199"/>
                </a:moveTo>
                <a:lnTo>
                  <a:pt x="1447703" y="1473199"/>
                </a:lnTo>
                <a:lnTo>
                  <a:pt x="1447703" y="1663699"/>
                </a:lnTo>
                <a:lnTo>
                  <a:pt x="1551110" y="1663699"/>
                </a:lnTo>
                <a:lnTo>
                  <a:pt x="1551110" y="1777999"/>
                </a:lnTo>
                <a:lnTo>
                  <a:pt x="1626942" y="1777999"/>
                </a:lnTo>
                <a:lnTo>
                  <a:pt x="1626942" y="1473199"/>
                </a:lnTo>
                <a:close/>
              </a:path>
              <a:path w="4639945" h="1778000">
                <a:moveTo>
                  <a:pt x="2068147" y="1435099"/>
                </a:moveTo>
                <a:lnTo>
                  <a:pt x="1778607" y="1435099"/>
                </a:lnTo>
                <a:lnTo>
                  <a:pt x="1778607" y="1777999"/>
                </a:lnTo>
                <a:lnTo>
                  <a:pt x="1819970" y="1777999"/>
                </a:lnTo>
                <a:lnTo>
                  <a:pt x="1819970" y="1562099"/>
                </a:lnTo>
                <a:lnTo>
                  <a:pt x="2068147" y="1562099"/>
                </a:lnTo>
                <a:lnTo>
                  <a:pt x="2068147" y="1435099"/>
                </a:lnTo>
                <a:close/>
              </a:path>
              <a:path w="4639945" h="1778000">
                <a:moveTo>
                  <a:pt x="2564503" y="1435099"/>
                </a:moveTo>
                <a:lnTo>
                  <a:pt x="2405945" y="1435099"/>
                </a:lnTo>
                <a:lnTo>
                  <a:pt x="2405945" y="1714499"/>
                </a:lnTo>
                <a:lnTo>
                  <a:pt x="2447308" y="1714499"/>
                </a:lnTo>
                <a:lnTo>
                  <a:pt x="2447308" y="1752599"/>
                </a:lnTo>
                <a:lnTo>
                  <a:pt x="2523140" y="1752599"/>
                </a:lnTo>
                <a:lnTo>
                  <a:pt x="2523140" y="1523999"/>
                </a:lnTo>
                <a:lnTo>
                  <a:pt x="2564503" y="1523999"/>
                </a:lnTo>
                <a:lnTo>
                  <a:pt x="2564503" y="1435099"/>
                </a:lnTo>
                <a:close/>
              </a:path>
              <a:path w="4639945" h="1778000">
                <a:moveTo>
                  <a:pt x="2350794" y="1435099"/>
                </a:moveTo>
                <a:lnTo>
                  <a:pt x="2337006" y="1435099"/>
                </a:lnTo>
                <a:lnTo>
                  <a:pt x="2337006" y="1727199"/>
                </a:lnTo>
                <a:lnTo>
                  <a:pt x="2350794" y="1727199"/>
                </a:lnTo>
                <a:lnTo>
                  <a:pt x="2350794" y="1435099"/>
                </a:lnTo>
                <a:close/>
              </a:path>
              <a:path w="4639945" h="1778000">
                <a:moveTo>
                  <a:pt x="1165056" y="1473199"/>
                </a:moveTo>
                <a:lnTo>
                  <a:pt x="861728" y="1473199"/>
                </a:lnTo>
                <a:lnTo>
                  <a:pt x="861728" y="1714499"/>
                </a:lnTo>
                <a:lnTo>
                  <a:pt x="909985" y="1714499"/>
                </a:lnTo>
                <a:lnTo>
                  <a:pt x="909985" y="1638299"/>
                </a:lnTo>
                <a:lnTo>
                  <a:pt x="1165056" y="1638299"/>
                </a:lnTo>
                <a:lnTo>
                  <a:pt x="1165056" y="1473199"/>
                </a:lnTo>
                <a:close/>
              </a:path>
              <a:path w="4639945" h="1778000">
                <a:moveTo>
                  <a:pt x="1502854" y="1663699"/>
                </a:moveTo>
                <a:lnTo>
                  <a:pt x="1475278" y="1663699"/>
                </a:lnTo>
                <a:lnTo>
                  <a:pt x="1475278" y="1714499"/>
                </a:lnTo>
                <a:lnTo>
                  <a:pt x="1502854" y="1714499"/>
                </a:lnTo>
                <a:lnTo>
                  <a:pt x="1502854" y="1663699"/>
                </a:lnTo>
                <a:close/>
              </a:path>
              <a:path w="4639945" h="1778000">
                <a:moveTo>
                  <a:pt x="2854043" y="1562099"/>
                </a:moveTo>
                <a:lnTo>
                  <a:pt x="2840256" y="1562099"/>
                </a:lnTo>
                <a:lnTo>
                  <a:pt x="2840256" y="1714499"/>
                </a:lnTo>
                <a:lnTo>
                  <a:pt x="2854043" y="1714499"/>
                </a:lnTo>
                <a:lnTo>
                  <a:pt x="2854043" y="1562099"/>
                </a:lnTo>
                <a:close/>
              </a:path>
              <a:path w="4639945" h="1778000">
                <a:moveTo>
                  <a:pt x="2006103" y="1562099"/>
                </a:moveTo>
                <a:lnTo>
                  <a:pt x="1992315" y="1562099"/>
                </a:lnTo>
                <a:lnTo>
                  <a:pt x="1992315" y="1689099"/>
                </a:lnTo>
                <a:lnTo>
                  <a:pt x="2006103" y="1689099"/>
                </a:lnTo>
                <a:lnTo>
                  <a:pt x="2006103" y="1562099"/>
                </a:lnTo>
                <a:close/>
              </a:path>
              <a:path w="4639945" h="1778000">
                <a:moveTo>
                  <a:pt x="4046675" y="1409699"/>
                </a:moveTo>
                <a:lnTo>
                  <a:pt x="1737244" y="1409699"/>
                </a:lnTo>
                <a:lnTo>
                  <a:pt x="1737244" y="1435099"/>
                </a:lnTo>
                <a:lnTo>
                  <a:pt x="2585184" y="1435099"/>
                </a:lnTo>
                <a:lnTo>
                  <a:pt x="2585184" y="1460499"/>
                </a:lnTo>
                <a:lnTo>
                  <a:pt x="2950557" y="1460499"/>
                </a:lnTo>
                <a:lnTo>
                  <a:pt x="2950557" y="1523999"/>
                </a:lnTo>
                <a:lnTo>
                  <a:pt x="3150478" y="1523999"/>
                </a:lnTo>
                <a:lnTo>
                  <a:pt x="3150478" y="1689099"/>
                </a:lnTo>
                <a:lnTo>
                  <a:pt x="3184947" y="1689099"/>
                </a:lnTo>
                <a:lnTo>
                  <a:pt x="3184947" y="1447799"/>
                </a:lnTo>
                <a:lnTo>
                  <a:pt x="4046675" y="1447799"/>
                </a:lnTo>
                <a:lnTo>
                  <a:pt x="4046675" y="1409699"/>
                </a:lnTo>
                <a:close/>
              </a:path>
              <a:path w="4639945" h="1778000">
                <a:moveTo>
                  <a:pt x="517036" y="1523999"/>
                </a:moveTo>
                <a:lnTo>
                  <a:pt x="317116" y="1523999"/>
                </a:lnTo>
                <a:lnTo>
                  <a:pt x="317116" y="1676399"/>
                </a:lnTo>
                <a:lnTo>
                  <a:pt x="517037" y="1676399"/>
                </a:lnTo>
                <a:lnTo>
                  <a:pt x="517036" y="1523999"/>
                </a:lnTo>
                <a:close/>
              </a:path>
              <a:path w="4639945" h="1778000">
                <a:moveTo>
                  <a:pt x="3929480" y="1460499"/>
                </a:moveTo>
                <a:lnTo>
                  <a:pt x="3846754" y="1460499"/>
                </a:lnTo>
                <a:lnTo>
                  <a:pt x="3846754" y="1562099"/>
                </a:lnTo>
                <a:lnTo>
                  <a:pt x="3881223" y="1562099"/>
                </a:lnTo>
                <a:lnTo>
                  <a:pt x="3881223" y="1676399"/>
                </a:lnTo>
                <a:lnTo>
                  <a:pt x="3929480" y="1676399"/>
                </a:lnTo>
                <a:lnTo>
                  <a:pt x="3929480" y="1460499"/>
                </a:lnTo>
                <a:close/>
              </a:path>
              <a:path w="4639945" h="1778000">
                <a:moveTo>
                  <a:pt x="2723061" y="1562099"/>
                </a:moveTo>
                <a:lnTo>
                  <a:pt x="2716167" y="1562099"/>
                </a:lnTo>
                <a:lnTo>
                  <a:pt x="2716167" y="1663699"/>
                </a:lnTo>
                <a:lnTo>
                  <a:pt x="2723061" y="1663699"/>
                </a:lnTo>
                <a:lnTo>
                  <a:pt x="2723061" y="1562099"/>
                </a:lnTo>
                <a:close/>
              </a:path>
              <a:path w="4639945" h="1778000">
                <a:moveTo>
                  <a:pt x="3453806" y="1460499"/>
                </a:moveTo>
                <a:lnTo>
                  <a:pt x="3350399" y="1460499"/>
                </a:lnTo>
                <a:lnTo>
                  <a:pt x="3350399" y="1663699"/>
                </a:lnTo>
                <a:lnTo>
                  <a:pt x="3453806" y="1663699"/>
                </a:lnTo>
                <a:lnTo>
                  <a:pt x="3453806" y="1460499"/>
                </a:lnTo>
                <a:close/>
              </a:path>
              <a:path w="4639945" h="1778000">
                <a:moveTo>
                  <a:pt x="2281856" y="1435099"/>
                </a:moveTo>
                <a:lnTo>
                  <a:pt x="2123298" y="1435099"/>
                </a:lnTo>
                <a:lnTo>
                  <a:pt x="2123298" y="1650999"/>
                </a:lnTo>
                <a:lnTo>
                  <a:pt x="2281856" y="1650999"/>
                </a:lnTo>
                <a:lnTo>
                  <a:pt x="2281856" y="1435099"/>
                </a:lnTo>
                <a:close/>
              </a:path>
              <a:path w="4639945" h="1778000">
                <a:moveTo>
                  <a:pt x="799683" y="1473199"/>
                </a:moveTo>
                <a:lnTo>
                  <a:pt x="765214" y="1473199"/>
                </a:lnTo>
                <a:lnTo>
                  <a:pt x="765214" y="1638299"/>
                </a:lnTo>
                <a:lnTo>
                  <a:pt x="799683" y="1638299"/>
                </a:lnTo>
                <a:lnTo>
                  <a:pt x="799683" y="1473199"/>
                </a:lnTo>
                <a:close/>
              </a:path>
              <a:path w="4639945" h="1778000">
                <a:moveTo>
                  <a:pt x="4046675" y="1460499"/>
                </a:moveTo>
                <a:lnTo>
                  <a:pt x="4012206" y="1460499"/>
                </a:lnTo>
                <a:lnTo>
                  <a:pt x="4012206" y="1638299"/>
                </a:lnTo>
                <a:lnTo>
                  <a:pt x="4046675" y="1638299"/>
                </a:lnTo>
                <a:lnTo>
                  <a:pt x="4046675" y="1460499"/>
                </a:lnTo>
                <a:close/>
              </a:path>
              <a:path w="4639945" h="1778000">
                <a:moveTo>
                  <a:pt x="4046675" y="1447799"/>
                </a:moveTo>
                <a:lnTo>
                  <a:pt x="3626152" y="1447799"/>
                </a:lnTo>
                <a:lnTo>
                  <a:pt x="3626152" y="1612899"/>
                </a:lnTo>
                <a:lnTo>
                  <a:pt x="3750241" y="1612899"/>
                </a:lnTo>
                <a:lnTo>
                  <a:pt x="3750241" y="1460499"/>
                </a:lnTo>
                <a:lnTo>
                  <a:pt x="4046675" y="1460499"/>
                </a:lnTo>
                <a:lnTo>
                  <a:pt x="4046675" y="1447799"/>
                </a:lnTo>
                <a:close/>
              </a:path>
              <a:path w="4639945" h="1778000">
                <a:moveTo>
                  <a:pt x="3453806" y="1447799"/>
                </a:moveTo>
                <a:lnTo>
                  <a:pt x="3295248" y="1447799"/>
                </a:lnTo>
                <a:lnTo>
                  <a:pt x="3295248" y="1600199"/>
                </a:lnTo>
                <a:lnTo>
                  <a:pt x="3322823" y="1600199"/>
                </a:lnTo>
                <a:lnTo>
                  <a:pt x="3322823" y="1460499"/>
                </a:lnTo>
                <a:lnTo>
                  <a:pt x="3453806" y="1460499"/>
                </a:lnTo>
                <a:lnTo>
                  <a:pt x="3453806" y="1447799"/>
                </a:lnTo>
                <a:close/>
              </a:path>
              <a:path w="4639945" h="1778000">
                <a:moveTo>
                  <a:pt x="1213313" y="1473199"/>
                </a:moveTo>
                <a:lnTo>
                  <a:pt x="1178844" y="1473199"/>
                </a:lnTo>
                <a:lnTo>
                  <a:pt x="1178844" y="1562099"/>
                </a:lnTo>
                <a:lnTo>
                  <a:pt x="1213313" y="1562099"/>
                </a:lnTo>
                <a:lnTo>
                  <a:pt x="1213313" y="1473199"/>
                </a:lnTo>
                <a:close/>
              </a:path>
              <a:path w="4639945" h="1778000">
                <a:moveTo>
                  <a:pt x="2922982" y="1460499"/>
                </a:moveTo>
                <a:lnTo>
                  <a:pt x="2605866" y="1460499"/>
                </a:lnTo>
                <a:lnTo>
                  <a:pt x="2605866" y="1562099"/>
                </a:lnTo>
                <a:lnTo>
                  <a:pt x="2922982" y="1562099"/>
                </a:lnTo>
                <a:lnTo>
                  <a:pt x="2922982" y="1460499"/>
                </a:lnTo>
                <a:close/>
              </a:path>
              <a:path w="4639945" h="1778000">
                <a:moveTo>
                  <a:pt x="3102221" y="1523999"/>
                </a:moveTo>
                <a:lnTo>
                  <a:pt x="3053964" y="1523999"/>
                </a:lnTo>
                <a:lnTo>
                  <a:pt x="3053964" y="1549399"/>
                </a:lnTo>
                <a:lnTo>
                  <a:pt x="3102221" y="1549399"/>
                </a:lnTo>
                <a:lnTo>
                  <a:pt x="3102221" y="1523999"/>
                </a:lnTo>
                <a:close/>
              </a:path>
              <a:path w="4639945" h="1778000">
                <a:moveTo>
                  <a:pt x="1654518" y="1409699"/>
                </a:moveTo>
                <a:lnTo>
                  <a:pt x="248177" y="1409699"/>
                </a:lnTo>
                <a:lnTo>
                  <a:pt x="248177" y="1523999"/>
                </a:lnTo>
                <a:lnTo>
                  <a:pt x="682488" y="1523999"/>
                </a:lnTo>
                <a:lnTo>
                  <a:pt x="682488" y="1435099"/>
                </a:lnTo>
                <a:lnTo>
                  <a:pt x="1654518" y="1435099"/>
                </a:lnTo>
                <a:lnTo>
                  <a:pt x="1654518" y="1409699"/>
                </a:lnTo>
                <a:close/>
              </a:path>
              <a:path w="4639945" h="1778000">
                <a:moveTo>
                  <a:pt x="1302933" y="1435099"/>
                </a:moveTo>
                <a:lnTo>
                  <a:pt x="730745" y="1435099"/>
                </a:lnTo>
                <a:lnTo>
                  <a:pt x="730745" y="1473199"/>
                </a:lnTo>
                <a:lnTo>
                  <a:pt x="1296039" y="1473199"/>
                </a:lnTo>
                <a:lnTo>
                  <a:pt x="1296039" y="1485899"/>
                </a:lnTo>
                <a:lnTo>
                  <a:pt x="1302933" y="1485899"/>
                </a:lnTo>
                <a:lnTo>
                  <a:pt x="1302933" y="1435099"/>
                </a:lnTo>
                <a:close/>
              </a:path>
              <a:path w="4639945" h="1778000">
                <a:moveTo>
                  <a:pt x="1654518" y="1435099"/>
                </a:moveTo>
                <a:lnTo>
                  <a:pt x="1392552" y="1435099"/>
                </a:lnTo>
                <a:lnTo>
                  <a:pt x="1392552" y="1473199"/>
                </a:lnTo>
                <a:lnTo>
                  <a:pt x="1654518" y="1473199"/>
                </a:lnTo>
                <a:lnTo>
                  <a:pt x="1654518" y="1435099"/>
                </a:lnTo>
                <a:close/>
              </a:path>
              <a:path w="4639945" h="1778000">
                <a:moveTo>
                  <a:pt x="4156976" y="1269999"/>
                </a:moveTo>
                <a:lnTo>
                  <a:pt x="392948" y="1269999"/>
                </a:lnTo>
                <a:lnTo>
                  <a:pt x="392948" y="1409699"/>
                </a:lnTo>
                <a:lnTo>
                  <a:pt x="1165056" y="1409699"/>
                </a:lnTo>
                <a:lnTo>
                  <a:pt x="1165056" y="1358899"/>
                </a:lnTo>
                <a:lnTo>
                  <a:pt x="4156976" y="1358899"/>
                </a:lnTo>
                <a:lnTo>
                  <a:pt x="4156976" y="1269999"/>
                </a:lnTo>
                <a:close/>
              </a:path>
              <a:path w="4639945" h="1778000">
                <a:moveTo>
                  <a:pt x="4156976" y="1358899"/>
                </a:moveTo>
                <a:lnTo>
                  <a:pt x="1199525" y="1358899"/>
                </a:lnTo>
                <a:lnTo>
                  <a:pt x="1199525" y="1409699"/>
                </a:lnTo>
                <a:lnTo>
                  <a:pt x="2281856" y="1409699"/>
                </a:lnTo>
                <a:lnTo>
                  <a:pt x="2281856" y="1371599"/>
                </a:lnTo>
                <a:lnTo>
                  <a:pt x="4156976" y="1371599"/>
                </a:lnTo>
                <a:lnTo>
                  <a:pt x="4156976" y="1358899"/>
                </a:lnTo>
                <a:close/>
              </a:path>
              <a:path w="4639945" h="1778000">
                <a:moveTo>
                  <a:pt x="4156976" y="1371599"/>
                </a:moveTo>
                <a:lnTo>
                  <a:pt x="2405945" y="1371599"/>
                </a:lnTo>
                <a:lnTo>
                  <a:pt x="2405945" y="1409699"/>
                </a:lnTo>
                <a:lnTo>
                  <a:pt x="4156976" y="1409699"/>
                </a:lnTo>
                <a:lnTo>
                  <a:pt x="4156976" y="1371599"/>
                </a:lnTo>
                <a:close/>
              </a:path>
              <a:path w="4639945" h="1778000">
                <a:moveTo>
                  <a:pt x="1290437" y="761999"/>
                </a:moveTo>
                <a:lnTo>
                  <a:pt x="1171950" y="761999"/>
                </a:lnTo>
                <a:lnTo>
                  <a:pt x="1171950" y="901699"/>
                </a:lnTo>
                <a:lnTo>
                  <a:pt x="1044306" y="901699"/>
                </a:lnTo>
                <a:lnTo>
                  <a:pt x="1033212" y="914399"/>
                </a:lnTo>
                <a:lnTo>
                  <a:pt x="1006498" y="914399"/>
                </a:lnTo>
                <a:lnTo>
                  <a:pt x="1006498" y="1231899"/>
                </a:lnTo>
                <a:lnTo>
                  <a:pt x="261965" y="1231899"/>
                </a:lnTo>
                <a:lnTo>
                  <a:pt x="261965" y="1269999"/>
                </a:lnTo>
                <a:lnTo>
                  <a:pt x="4405154" y="1269999"/>
                </a:lnTo>
                <a:lnTo>
                  <a:pt x="4405154" y="1244599"/>
                </a:lnTo>
                <a:lnTo>
                  <a:pt x="1318551" y="1244599"/>
                </a:lnTo>
                <a:lnTo>
                  <a:pt x="1293454" y="1231899"/>
                </a:lnTo>
                <a:lnTo>
                  <a:pt x="1269648" y="1219199"/>
                </a:lnTo>
                <a:lnTo>
                  <a:pt x="1247782" y="1193799"/>
                </a:lnTo>
                <a:lnTo>
                  <a:pt x="1233671" y="1181099"/>
                </a:lnTo>
                <a:lnTo>
                  <a:pt x="1222792" y="1155699"/>
                </a:lnTo>
                <a:lnTo>
                  <a:pt x="1215790" y="1130299"/>
                </a:lnTo>
                <a:lnTo>
                  <a:pt x="1213313" y="1092199"/>
                </a:lnTo>
                <a:lnTo>
                  <a:pt x="1214605" y="1066799"/>
                </a:lnTo>
                <a:lnTo>
                  <a:pt x="1218483" y="1054099"/>
                </a:lnTo>
                <a:lnTo>
                  <a:pt x="1224946" y="1028699"/>
                </a:lnTo>
                <a:lnTo>
                  <a:pt x="1233994" y="1015999"/>
                </a:lnTo>
                <a:lnTo>
                  <a:pt x="1244550" y="1003299"/>
                </a:lnTo>
                <a:lnTo>
                  <a:pt x="1256399" y="977899"/>
                </a:lnTo>
                <a:lnTo>
                  <a:pt x="1270833" y="965199"/>
                </a:lnTo>
                <a:lnTo>
                  <a:pt x="1289145" y="965199"/>
                </a:lnTo>
                <a:lnTo>
                  <a:pt x="1305949" y="952499"/>
                </a:lnTo>
                <a:lnTo>
                  <a:pt x="1325337" y="952499"/>
                </a:lnTo>
                <a:lnTo>
                  <a:pt x="1347312" y="939799"/>
                </a:lnTo>
                <a:lnTo>
                  <a:pt x="1401708" y="939799"/>
                </a:lnTo>
                <a:lnTo>
                  <a:pt x="1429607" y="927099"/>
                </a:lnTo>
                <a:lnTo>
                  <a:pt x="1482172" y="927099"/>
                </a:lnTo>
                <a:lnTo>
                  <a:pt x="1480772" y="901699"/>
                </a:lnTo>
                <a:lnTo>
                  <a:pt x="1476140" y="888999"/>
                </a:lnTo>
                <a:lnTo>
                  <a:pt x="1247782" y="888999"/>
                </a:lnTo>
                <a:lnTo>
                  <a:pt x="1247782" y="774699"/>
                </a:lnTo>
                <a:lnTo>
                  <a:pt x="1273634" y="774699"/>
                </a:lnTo>
                <a:lnTo>
                  <a:pt x="1290437" y="761999"/>
                </a:lnTo>
                <a:close/>
              </a:path>
              <a:path w="4639945" h="1778000">
                <a:moveTo>
                  <a:pt x="1814799" y="1231899"/>
                </a:moveTo>
                <a:lnTo>
                  <a:pt x="1381134" y="1231899"/>
                </a:lnTo>
                <a:lnTo>
                  <a:pt x="1355713" y="1244599"/>
                </a:lnTo>
                <a:lnTo>
                  <a:pt x="1839574" y="1244599"/>
                </a:lnTo>
                <a:lnTo>
                  <a:pt x="1814799" y="1231899"/>
                </a:lnTo>
                <a:close/>
              </a:path>
              <a:path w="4639945" h="1778000">
                <a:moveTo>
                  <a:pt x="2157767" y="761999"/>
                </a:moveTo>
                <a:lnTo>
                  <a:pt x="1992315" y="761999"/>
                </a:lnTo>
                <a:lnTo>
                  <a:pt x="2011704" y="774699"/>
                </a:lnTo>
                <a:lnTo>
                  <a:pt x="2028508" y="774699"/>
                </a:lnTo>
                <a:lnTo>
                  <a:pt x="2042726" y="787399"/>
                </a:lnTo>
                <a:lnTo>
                  <a:pt x="2054360" y="787399"/>
                </a:lnTo>
                <a:lnTo>
                  <a:pt x="2054360" y="901699"/>
                </a:lnTo>
                <a:lnTo>
                  <a:pt x="1834619" y="901699"/>
                </a:lnTo>
                <a:lnTo>
                  <a:pt x="1836665" y="914399"/>
                </a:lnTo>
                <a:lnTo>
                  <a:pt x="1847222" y="914399"/>
                </a:lnTo>
                <a:lnTo>
                  <a:pt x="1857024" y="927099"/>
                </a:lnTo>
                <a:lnTo>
                  <a:pt x="1899248" y="927099"/>
                </a:lnTo>
                <a:lnTo>
                  <a:pt x="1919930" y="939799"/>
                </a:lnTo>
                <a:lnTo>
                  <a:pt x="1940611" y="939799"/>
                </a:lnTo>
                <a:lnTo>
                  <a:pt x="1961293" y="952499"/>
                </a:lnTo>
                <a:lnTo>
                  <a:pt x="1971634" y="952499"/>
                </a:lnTo>
                <a:lnTo>
                  <a:pt x="1996085" y="965199"/>
                </a:lnTo>
                <a:lnTo>
                  <a:pt x="2017305" y="965199"/>
                </a:lnTo>
                <a:lnTo>
                  <a:pt x="2034647" y="990599"/>
                </a:lnTo>
                <a:lnTo>
                  <a:pt x="2047466" y="1003299"/>
                </a:lnTo>
                <a:lnTo>
                  <a:pt x="2057591" y="1015999"/>
                </a:lnTo>
                <a:lnTo>
                  <a:pt x="2066424" y="1041399"/>
                </a:lnTo>
                <a:lnTo>
                  <a:pt x="2072671" y="1054099"/>
                </a:lnTo>
                <a:lnTo>
                  <a:pt x="2075041" y="1079499"/>
                </a:lnTo>
                <a:lnTo>
                  <a:pt x="2071163" y="1117599"/>
                </a:lnTo>
                <a:lnTo>
                  <a:pt x="2040141" y="1168399"/>
                </a:lnTo>
                <a:lnTo>
                  <a:pt x="1984560" y="1219199"/>
                </a:lnTo>
                <a:lnTo>
                  <a:pt x="1912174" y="1244599"/>
                </a:lnTo>
                <a:lnTo>
                  <a:pt x="3053964" y="1244599"/>
                </a:lnTo>
                <a:lnTo>
                  <a:pt x="3024342" y="1231899"/>
                </a:lnTo>
                <a:lnTo>
                  <a:pt x="2157767" y="1231899"/>
                </a:lnTo>
                <a:lnTo>
                  <a:pt x="2157767" y="761999"/>
                </a:lnTo>
                <a:close/>
              </a:path>
              <a:path w="4639945" h="1778000">
                <a:moveTo>
                  <a:pt x="3527053" y="1231899"/>
                </a:moveTo>
                <a:lnTo>
                  <a:pt x="3094465" y="1231899"/>
                </a:lnTo>
                <a:lnTo>
                  <a:pt x="3074538" y="1244599"/>
                </a:lnTo>
                <a:lnTo>
                  <a:pt x="3552151" y="1244599"/>
                </a:lnTo>
                <a:lnTo>
                  <a:pt x="3527053" y="1231899"/>
                </a:lnTo>
                <a:close/>
              </a:path>
              <a:path w="4639945" h="1778000">
                <a:moveTo>
                  <a:pt x="3984631" y="965199"/>
                </a:moveTo>
                <a:lnTo>
                  <a:pt x="3731283" y="965199"/>
                </a:lnTo>
                <a:lnTo>
                  <a:pt x="3748302" y="990599"/>
                </a:lnTo>
                <a:lnTo>
                  <a:pt x="3764028" y="1003299"/>
                </a:lnTo>
                <a:lnTo>
                  <a:pt x="3773076" y="1015999"/>
                </a:lnTo>
                <a:lnTo>
                  <a:pt x="3779539" y="1041399"/>
                </a:lnTo>
                <a:lnTo>
                  <a:pt x="3783417" y="1054099"/>
                </a:lnTo>
                <a:lnTo>
                  <a:pt x="3784710" y="1079499"/>
                </a:lnTo>
                <a:lnTo>
                  <a:pt x="3780940" y="1117599"/>
                </a:lnTo>
                <a:lnTo>
                  <a:pt x="3752718" y="1168399"/>
                </a:lnTo>
                <a:lnTo>
                  <a:pt x="3700045" y="1219199"/>
                </a:lnTo>
                <a:lnTo>
                  <a:pt x="3664068" y="1231899"/>
                </a:lnTo>
                <a:lnTo>
                  <a:pt x="3622920" y="1244599"/>
                </a:lnTo>
                <a:lnTo>
                  <a:pt x="4156976" y="1244599"/>
                </a:lnTo>
                <a:lnTo>
                  <a:pt x="4156976" y="1219199"/>
                </a:lnTo>
                <a:lnTo>
                  <a:pt x="4494774" y="1219199"/>
                </a:lnTo>
                <a:lnTo>
                  <a:pt x="4494774" y="1181099"/>
                </a:lnTo>
                <a:lnTo>
                  <a:pt x="4156976" y="1181099"/>
                </a:lnTo>
                <a:lnTo>
                  <a:pt x="4156976" y="1168399"/>
                </a:lnTo>
                <a:lnTo>
                  <a:pt x="4239702" y="1168399"/>
                </a:lnTo>
                <a:lnTo>
                  <a:pt x="4239702" y="1104899"/>
                </a:lnTo>
                <a:lnTo>
                  <a:pt x="3984631" y="1104899"/>
                </a:lnTo>
                <a:lnTo>
                  <a:pt x="3984631" y="965199"/>
                </a:lnTo>
                <a:close/>
              </a:path>
              <a:path w="4639945" h="1778000">
                <a:moveTo>
                  <a:pt x="2281856" y="355599"/>
                </a:moveTo>
                <a:lnTo>
                  <a:pt x="392948" y="355599"/>
                </a:lnTo>
                <a:lnTo>
                  <a:pt x="392948" y="507999"/>
                </a:lnTo>
                <a:lnTo>
                  <a:pt x="261965" y="507999"/>
                </a:lnTo>
                <a:lnTo>
                  <a:pt x="261965" y="546099"/>
                </a:lnTo>
                <a:lnTo>
                  <a:pt x="358478" y="546099"/>
                </a:lnTo>
                <a:lnTo>
                  <a:pt x="358478" y="634999"/>
                </a:lnTo>
                <a:lnTo>
                  <a:pt x="0" y="634999"/>
                </a:lnTo>
                <a:lnTo>
                  <a:pt x="0" y="812799"/>
                </a:lnTo>
                <a:lnTo>
                  <a:pt x="358478" y="812799"/>
                </a:lnTo>
                <a:lnTo>
                  <a:pt x="358478" y="965199"/>
                </a:lnTo>
                <a:lnTo>
                  <a:pt x="0" y="965199"/>
                </a:lnTo>
                <a:lnTo>
                  <a:pt x="0" y="1130299"/>
                </a:lnTo>
                <a:lnTo>
                  <a:pt x="358478" y="1130299"/>
                </a:lnTo>
                <a:lnTo>
                  <a:pt x="358478" y="1231899"/>
                </a:lnTo>
                <a:lnTo>
                  <a:pt x="392948" y="1231899"/>
                </a:lnTo>
                <a:lnTo>
                  <a:pt x="392948" y="609599"/>
                </a:lnTo>
                <a:lnTo>
                  <a:pt x="4156976" y="609599"/>
                </a:lnTo>
                <a:lnTo>
                  <a:pt x="4156976" y="596899"/>
                </a:lnTo>
                <a:lnTo>
                  <a:pt x="4494774" y="596899"/>
                </a:lnTo>
                <a:lnTo>
                  <a:pt x="4494774" y="558799"/>
                </a:lnTo>
                <a:lnTo>
                  <a:pt x="4156976" y="558799"/>
                </a:lnTo>
                <a:lnTo>
                  <a:pt x="4156976" y="533399"/>
                </a:lnTo>
                <a:lnTo>
                  <a:pt x="4405154" y="533399"/>
                </a:lnTo>
                <a:lnTo>
                  <a:pt x="4405154" y="495299"/>
                </a:lnTo>
                <a:lnTo>
                  <a:pt x="4156976" y="495299"/>
                </a:lnTo>
                <a:lnTo>
                  <a:pt x="4156976" y="419099"/>
                </a:lnTo>
                <a:lnTo>
                  <a:pt x="1165056" y="419099"/>
                </a:lnTo>
                <a:lnTo>
                  <a:pt x="1165056" y="368299"/>
                </a:lnTo>
                <a:lnTo>
                  <a:pt x="2281856" y="368299"/>
                </a:lnTo>
                <a:lnTo>
                  <a:pt x="2281856" y="355599"/>
                </a:lnTo>
                <a:close/>
              </a:path>
              <a:path w="4639945" h="1778000">
                <a:moveTo>
                  <a:pt x="4232808" y="609599"/>
                </a:moveTo>
                <a:lnTo>
                  <a:pt x="772108" y="609599"/>
                </a:lnTo>
                <a:lnTo>
                  <a:pt x="772108" y="736599"/>
                </a:lnTo>
                <a:lnTo>
                  <a:pt x="530824" y="736599"/>
                </a:lnTo>
                <a:lnTo>
                  <a:pt x="530824" y="838199"/>
                </a:lnTo>
                <a:lnTo>
                  <a:pt x="758320" y="838199"/>
                </a:lnTo>
                <a:lnTo>
                  <a:pt x="758320" y="965199"/>
                </a:lnTo>
                <a:lnTo>
                  <a:pt x="530824" y="965199"/>
                </a:lnTo>
                <a:lnTo>
                  <a:pt x="530824" y="1104899"/>
                </a:lnTo>
                <a:lnTo>
                  <a:pt x="772108" y="1104899"/>
                </a:lnTo>
                <a:lnTo>
                  <a:pt x="772108" y="1231899"/>
                </a:lnTo>
                <a:lnTo>
                  <a:pt x="882409" y="1231899"/>
                </a:lnTo>
                <a:lnTo>
                  <a:pt x="882409" y="761999"/>
                </a:lnTo>
                <a:lnTo>
                  <a:pt x="1334601" y="761999"/>
                </a:lnTo>
                <a:lnTo>
                  <a:pt x="1358083" y="749299"/>
                </a:lnTo>
                <a:lnTo>
                  <a:pt x="4308640" y="749299"/>
                </a:lnTo>
                <a:lnTo>
                  <a:pt x="4308640" y="673099"/>
                </a:lnTo>
                <a:lnTo>
                  <a:pt x="4232808" y="673099"/>
                </a:lnTo>
                <a:lnTo>
                  <a:pt x="4232808" y="609599"/>
                </a:lnTo>
                <a:close/>
              </a:path>
              <a:path w="4639945" h="1778000">
                <a:moveTo>
                  <a:pt x="1482172" y="1181099"/>
                </a:moveTo>
                <a:lnTo>
                  <a:pt x="1476894" y="1181099"/>
                </a:lnTo>
                <a:lnTo>
                  <a:pt x="1470970" y="1193799"/>
                </a:lnTo>
                <a:lnTo>
                  <a:pt x="1454597" y="1193799"/>
                </a:lnTo>
                <a:lnTo>
                  <a:pt x="1449319" y="1206499"/>
                </a:lnTo>
                <a:lnTo>
                  <a:pt x="1443394" y="1206499"/>
                </a:lnTo>
                <a:lnTo>
                  <a:pt x="1436177" y="1219199"/>
                </a:lnTo>
                <a:lnTo>
                  <a:pt x="1417758" y="1219199"/>
                </a:lnTo>
                <a:lnTo>
                  <a:pt x="1401816" y="1231899"/>
                </a:lnTo>
                <a:lnTo>
                  <a:pt x="1482172" y="1231899"/>
                </a:lnTo>
                <a:lnTo>
                  <a:pt x="1482172" y="1181099"/>
                </a:lnTo>
                <a:close/>
              </a:path>
              <a:path w="4639945" h="1778000">
                <a:moveTo>
                  <a:pt x="1858747" y="749299"/>
                </a:moveTo>
                <a:lnTo>
                  <a:pt x="1455243" y="749299"/>
                </a:lnTo>
                <a:lnTo>
                  <a:pt x="1497683" y="761999"/>
                </a:lnTo>
                <a:lnTo>
                  <a:pt x="1532368" y="774699"/>
                </a:lnTo>
                <a:lnTo>
                  <a:pt x="1558004" y="800099"/>
                </a:lnTo>
                <a:lnTo>
                  <a:pt x="1580086" y="812799"/>
                </a:lnTo>
                <a:lnTo>
                  <a:pt x="1595058" y="838199"/>
                </a:lnTo>
                <a:lnTo>
                  <a:pt x="1603568" y="876299"/>
                </a:lnTo>
                <a:lnTo>
                  <a:pt x="1606261" y="914399"/>
                </a:lnTo>
                <a:lnTo>
                  <a:pt x="1606261" y="1231899"/>
                </a:lnTo>
                <a:lnTo>
                  <a:pt x="1771713" y="1231899"/>
                </a:lnTo>
                <a:lnTo>
                  <a:pt x="1748338" y="1219199"/>
                </a:lnTo>
                <a:lnTo>
                  <a:pt x="1729488" y="1219199"/>
                </a:lnTo>
                <a:lnTo>
                  <a:pt x="1714515" y="1206499"/>
                </a:lnTo>
                <a:lnTo>
                  <a:pt x="1702774" y="1193799"/>
                </a:lnTo>
                <a:lnTo>
                  <a:pt x="1702774" y="1079499"/>
                </a:lnTo>
                <a:lnTo>
                  <a:pt x="1923808" y="1079499"/>
                </a:lnTo>
                <a:lnTo>
                  <a:pt x="1914760" y="1066799"/>
                </a:lnTo>
                <a:lnTo>
                  <a:pt x="1882552" y="1066799"/>
                </a:lnTo>
                <a:lnTo>
                  <a:pt x="1874258" y="1054099"/>
                </a:lnTo>
                <a:lnTo>
                  <a:pt x="1827725" y="1054099"/>
                </a:lnTo>
                <a:lnTo>
                  <a:pt x="1816630" y="1041399"/>
                </a:lnTo>
                <a:lnTo>
                  <a:pt x="1806182" y="1041399"/>
                </a:lnTo>
                <a:lnTo>
                  <a:pt x="1781730" y="1028699"/>
                </a:lnTo>
                <a:lnTo>
                  <a:pt x="1760510" y="1028699"/>
                </a:lnTo>
                <a:lnTo>
                  <a:pt x="1743168" y="1003299"/>
                </a:lnTo>
                <a:lnTo>
                  <a:pt x="1730350" y="990599"/>
                </a:lnTo>
                <a:lnTo>
                  <a:pt x="1717316" y="977899"/>
                </a:lnTo>
                <a:lnTo>
                  <a:pt x="1708807" y="952499"/>
                </a:lnTo>
                <a:lnTo>
                  <a:pt x="1704175" y="939799"/>
                </a:lnTo>
                <a:lnTo>
                  <a:pt x="1705575" y="876299"/>
                </a:lnTo>
                <a:lnTo>
                  <a:pt x="1731858" y="825499"/>
                </a:lnTo>
                <a:lnTo>
                  <a:pt x="1786362" y="774699"/>
                </a:lnTo>
                <a:lnTo>
                  <a:pt x="1819969" y="761999"/>
                </a:lnTo>
                <a:lnTo>
                  <a:pt x="1858747" y="749299"/>
                </a:lnTo>
                <a:close/>
              </a:path>
              <a:path w="4639945" h="1778000">
                <a:moveTo>
                  <a:pt x="2404652" y="888999"/>
                </a:moveTo>
                <a:lnTo>
                  <a:pt x="2291119" y="888999"/>
                </a:lnTo>
                <a:lnTo>
                  <a:pt x="2281856" y="901699"/>
                </a:lnTo>
                <a:lnTo>
                  <a:pt x="2281856" y="1231899"/>
                </a:lnTo>
                <a:lnTo>
                  <a:pt x="2419732" y="1231899"/>
                </a:lnTo>
                <a:lnTo>
                  <a:pt x="2419732" y="990599"/>
                </a:lnTo>
                <a:lnTo>
                  <a:pt x="2418655" y="977899"/>
                </a:lnTo>
                <a:lnTo>
                  <a:pt x="2413916" y="952499"/>
                </a:lnTo>
                <a:lnTo>
                  <a:pt x="2412838" y="939799"/>
                </a:lnTo>
                <a:lnTo>
                  <a:pt x="2412731" y="927099"/>
                </a:lnTo>
                <a:lnTo>
                  <a:pt x="2411977" y="914399"/>
                </a:lnTo>
                <a:lnTo>
                  <a:pt x="2409930" y="914399"/>
                </a:lnTo>
                <a:lnTo>
                  <a:pt x="2405945" y="901699"/>
                </a:lnTo>
                <a:lnTo>
                  <a:pt x="2404652" y="888999"/>
                </a:lnTo>
                <a:close/>
              </a:path>
              <a:path w="4639945" h="1778000">
                <a:moveTo>
                  <a:pt x="2656277" y="876299"/>
                </a:moveTo>
                <a:lnTo>
                  <a:pt x="2585184" y="876299"/>
                </a:lnTo>
                <a:lnTo>
                  <a:pt x="2543821" y="901699"/>
                </a:lnTo>
                <a:lnTo>
                  <a:pt x="2543821" y="1231899"/>
                </a:lnTo>
                <a:lnTo>
                  <a:pt x="2674804" y="1231899"/>
                </a:lnTo>
                <a:lnTo>
                  <a:pt x="2674696" y="927099"/>
                </a:lnTo>
                <a:lnTo>
                  <a:pt x="2673942" y="914399"/>
                </a:lnTo>
                <a:lnTo>
                  <a:pt x="2671895" y="914399"/>
                </a:lnTo>
                <a:lnTo>
                  <a:pt x="2667910" y="901699"/>
                </a:lnTo>
                <a:lnTo>
                  <a:pt x="2666617" y="888999"/>
                </a:lnTo>
                <a:lnTo>
                  <a:pt x="2662740" y="888999"/>
                </a:lnTo>
                <a:lnTo>
                  <a:pt x="2656277" y="876299"/>
                </a:lnTo>
                <a:close/>
              </a:path>
              <a:path w="4639945" h="1778000">
                <a:moveTo>
                  <a:pt x="3574233" y="749299"/>
                </a:moveTo>
                <a:lnTo>
                  <a:pt x="2704426" y="749299"/>
                </a:lnTo>
                <a:lnTo>
                  <a:pt x="2730816" y="761999"/>
                </a:lnTo>
                <a:lnTo>
                  <a:pt x="2753329" y="774699"/>
                </a:lnTo>
                <a:lnTo>
                  <a:pt x="2785428" y="825499"/>
                </a:lnTo>
                <a:lnTo>
                  <a:pt x="2803309" y="888999"/>
                </a:lnTo>
                <a:lnTo>
                  <a:pt x="2805787" y="927099"/>
                </a:lnTo>
                <a:lnTo>
                  <a:pt x="2805787" y="1231899"/>
                </a:lnTo>
                <a:lnTo>
                  <a:pt x="2997952" y="1231899"/>
                </a:lnTo>
                <a:lnTo>
                  <a:pt x="2975439" y="1206499"/>
                </a:lnTo>
                <a:lnTo>
                  <a:pt x="2957451" y="1193799"/>
                </a:lnTo>
                <a:lnTo>
                  <a:pt x="2940432" y="1168399"/>
                </a:lnTo>
                <a:lnTo>
                  <a:pt x="2929875" y="1142999"/>
                </a:lnTo>
                <a:lnTo>
                  <a:pt x="2924490" y="1104899"/>
                </a:lnTo>
                <a:lnTo>
                  <a:pt x="2922982" y="1066799"/>
                </a:lnTo>
                <a:lnTo>
                  <a:pt x="2922982" y="761999"/>
                </a:lnTo>
                <a:lnTo>
                  <a:pt x="3533085" y="761999"/>
                </a:lnTo>
                <a:lnTo>
                  <a:pt x="3574233" y="749299"/>
                </a:lnTo>
                <a:close/>
              </a:path>
              <a:path w="4639945" h="1778000">
                <a:moveTo>
                  <a:pt x="3191841" y="1168399"/>
                </a:moveTo>
                <a:lnTo>
                  <a:pt x="3175360" y="1193799"/>
                </a:lnTo>
                <a:lnTo>
                  <a:pt x="3158233" y="1206499"/>
                </a:lnTo>
                <a:lnTo>
                  <a:pt x="3142399" y="1219199"/>
                </a:lnTo>
                <a:lnTo>
                  <a:pt x="3129796" y="1219199"/>
                </a:lnTo>
                <a:lnTo>
                  <a:pt x="3113100" y="1231899"/>
                </a:lnTo>
                <a:lnTo>
                  <a:pt x="3191841" y="1231899"/>
                </a:lnTo>
                <a:lnTo>
                  <a:pt x="3191841" y="1168399"/>
                </a:lnTo>
                <a:close/>
              </a:path>
              <a:path w="4639945" h="1778000">
                <a:moveTo>
                  <a:pt x="3533085" y="761999"/>
                </a:moveTo>
                <a:lnTo>
                  <a:pt x="3315930" y="761999"/>
                </a:lnTo>
                <a:lnTo>
                  <a:pt x="3315930" y="1231899"/>
                </a:lnTo>
                <a:lnTo>
                  <a:pt x="3481381" y="1231899"/>
                </a:lnTo>
                <a:lnTo>
                  <a:pt x="3461885" y="1219199"/>
                </a:lnTo>
                <a:lnTo>
                  <a:pt x="3444327" y="1219199"/>
                </a:lnTo>
                <a:lnTo>
                  <a:pt x="3428062" y="1206499"/>
                </a:lnTo>
                <a:lnTo>
                  <a:pt x="3412443" y="1193799"/>
                </a:lnTo>
                <a:lnTo>
                  <a:pt x="3412443" y="1079499"/>
                </a:lnTo>
                <a:lnTo>
                  <a:pt x="3640370" y="1079499"/>
                </a:lnTo>
                <a:lnTo>
                  <a:pt x="3631322" y="1066799"/>
                </a:lnTo>
                <a:lnTo>
                  <a:pt x="3596099" y="1066799"/>
                </a:lnTo>
                <a:lnTo>
                  <a:pt x="3587374" y="1054099"/>
                </a:lnTo>
                <a:lnTo>
                  <a:pt x="3543426" y="1054099"/>
                </a:lnTo>
                <a:lnTo>
                  <a:pt x="3533085" y="1041399"/>
                </a:lnTo>
                <a:lnTo>
                  <a:pt x="3522744" y="1041399"/>
                </a:lnTo>
                <a:lnTo>
                  <a:pt x="3498185" y="1028699"/>
                </a:lnTo>
                <a:lnTo>
                  <a:pt x="3476211" y="1028699"/>
                </a:lnTo>
                <a:lnTo>
                  <a:pt x="3456822" y="1003299"/>
                </a:lnTo>
                <a:lnTo>
                  <a:pt x="3440018" y="990599"/>
                </a:lnTo>
                <a:lnTo>
                  <a:pt x="3429893" y="977899"/>
                </a:lnTo>
                <a:lnTo>
                  <a:pt x="3421060" y="952499"/>
                </a:lnTo>
                <a:lnTo>
                  <a:pt x="3414813" y="939799"/>
                </a:lnTo>
                <a:lnTo>
                  <a:pt x="3416213" y="876299"/>
                </a:lnTo>
                <a:lnTo>
                  <a:pt x="3444435" y="825499"/>
                </a:lnTo>
                <a:lnTo>
                  <a:pt x="3497108" y="774699"/>
                </a:lnTo>
                <a:lnTo>
                  <a:pt x="3533085" y="761999"/>
                </a:lnTo>
                <a:close/>
              </a:path>
              <a:path w="4639945" h="1778000">
                <a:moveTo>
                  <a:pt x="1437362" y="1130299"/>
                </a:moveTo>
                <a:lnTo>
                  <a:pt x="1364977" y="1130299"/>
                </a:lnTo>
                <a:lnTo>
                  <a:pt x="1371871" y="1142999"/>
                </a:lnTo>
                <a:lnTo>
                  <a:pt x="1427021" y="1142999"/>
                </a:lnTo>
                <a:lnTo>
                  <a:pt x="1437362" y="1130299"/>
                </a:lnTo>
                <a:close/>
              </a:path>
              <a:path w="4639945" h="1778000">
                <a:moveTo>
                  <a:pt x="1912821" y="1130299"/>
                </a:moveTo>
                <a:lnTo>
                  <a:pt x="1827510" y="1130299"/>
                </a:lnTo>
                <a:lnTo>
                  <a:pt x="1840651" y="1142999"/>
                </a:lnTo>
                <a:lnTo>
                  <a:pt x="1900972" y="1142999"/>
                </a:lnTo>
                <a:lnTo>
                  <a:pt x="1912821" y="1130299"/>
                </a:lnTo>
                <a:close/>
              </a:path>
              <a:path w="4639945" h="1778000">
                <a:moveTo>
                  <a:pt x="3628306" y="1130299"/>
                </a:moveTo>
                <a:lnTo>
                  <a:pt x="3541056" y="1130299"/>
                </a:lnTo>
                <a:lnTo>
                  <a:pt x="3553767" y="1142999"/>
                </a:lnTo>
                <a:lnTo>
                  <a:pt x="3614088" y="1142999"/>
                </a:lnTo>
                <a:lnTo>
                  <a:pt x="3628306" y="1130299"/>
                </a:lnTo>
                <a:close/>
              </a:path>
              <a:path w="4639945" h="1778000">
                <a:moveTo>
                  <a:pt x="1482172" y="1003299"/>
                </a:moveTo>
                <a:lnTo>
                  <a:pt x="1470646" y="1015999"/>
                </a:lnTo>
                <a:lnTo>
                  <a:pt x="1400308" y="1015999"/>
                </a:lnTo>
                <a:lnTo>
                  <a:pt x="1389213" y="1028699"/>
                </a:lnTo>
                <a:lnTo>
                  <a:pt x="1372517" y="1028699"/>
                </a:lnTo>
                <a:lnTo>
                  <a:pt x="1357437" y="1041399"/>
                </a:lnTo>
                <a:lnTo>
                  <a:pt x="1351189" y="1054099"/>
                </a:lnTo>
                <a:lnTo>
                  <a:pt x="1347204" y="1054099"/>
                </a:lnTo>
                <a:lnTo>
                  <a:pt x="1345157" y="1066799"/>
                </a:lnTo>
                <a:lnTo>
                  <a:pt x="1344403" y="1066799"/>
                </a:lnTo>
                <a:lnTo>
                  <a:pt x="1344296" y="1104899"/>
                </a:lnTo>
                <a:lnTo>
                  <a:pt x="1358083" y="1130299"/>
                </a:lnTo>
                <a:lnTo>
                  <a:pt x="1457936" y="1130299"/>
                </a:lnTo>
                <a:lnTo>
                  <a:pt x="1467523" y="1117599"/>
                </a:lnTo>
                <a:lnTo>
                  <a:pt x="1475817" y="1117599"/>
                </a:lnTo>
                <a:lnTo>
                  <a:pt x="1482172" y="1104899"/>
                </a:lnTo>
                <a:lnTo>
                  <a:pt x="1482172" y="1003299"/>
                </a:lnTo>
                <a:close/>
              </a:path>
              <a:path w="4639945" h="1778000">
                <a:moveTo>
                  <a:pt x="1938888" y="1117599"/>
                </a:moveTo>
                <a:lnTo>
                  <a:pt x="1782053" y="1117599"/>
                </a:lnTo>
                <a:lnTo>
                  <a:pt x="1792394" y="1130299"/>
                </a:lnTo>
                <a:lnTo>
                  <a:pt x="1932425" y="1130299"/>
                </a:lnTo>
                <a:lnTo>
                  <a:pt x="1938888" y="1117599"/>
                </a:lnTo>
                <a:close/>
              </a:path>
              <a:path w="4639945" h="1778000">
                <a:moveTo>
                  <a:pt x="3649418" y="1117599"/>
                </a:moveTo>
                <a:lnTo>
                  <a:pt x="3491830" y="1117599"/>
                </a:lnTo>
                <a:lnTo>
                  <a:pt x="3502925" y="1130299"/>
                </a:lnTo>
                <a:lnTo>
                  <a:pt x="3645002" y="1130299"/>
                </a:lnTo>
                <a:lnTo>
                  <a:pt x="3649418" y="1117599"/>
                </a:lnTo>
                <a:close/>
              </a:path>
              <a:path w="4639945" h="1778000">
                <a:moveTo>
                  <a:pt x="1935333" y="1079499"/>
                </a:moveTo>
                <a:lnTo>
                  <a:pt x="1716562" y="1079499"/>
                </a:lnTo>
                <a:lnTo>
                  <a:pt x="1730350" y="1092199"/>
                </a:lnTo>
                <a:lnTo>
                  <a:pt x="1739721" y="1104899"/>
                </a:lnTo>
                <a:lnTo>
                  <a:pt x="1748446" y="1104899"/>
                </a:lnTo>
                <a:lnTo>
                  <a:pt x="1758464" y="1117599"/>
                </a:lnTo>
                <a:lnTo>
                  <a:pt x="1942766" y="1117599"/>
                </a:lnTo>
                <a:lnTo>
                  <a:pt x="1944058" y="1104899"/>
                </a:lnTo>
                <a:lnTo>
                  <a:pt x="1942873" y="1092199"/>
                </a:lnTo>
                <a:lnTo>
                  <a:pt x="1939750" y="1092199"/>
                </a:lnTo>
                <a:lnTo>
                  <a:pt x="1935333" y="1079499"/>
                </a:lnTo>
                <a:close/>
              </a:path>
              <a:path w="4639945" h="1778000">
                <a:moveTo>
                  <a:pt x="3150478" y="1104899"/>
                </a:moveTo>
                <a:lnTo>
                  <a:pt x="3081540" y="1104899"/>
                </a:lnTo>
                <a:lnTo>
                  <a:pt x="3087895" y="1117599"/>
                </a:lnTo>
                <a:lnTo>
                  <a:pt x="3144123" y="1117599"/>
                </a:lnTo>
                <a:lnTo>
                  <a:pt x="3150478" y="1104899"/>
                </a:lnTo>
                <a:close/>
              </a:path>
              <a:path w="4639945" h="1778000">
                <a:moveTo>
                  <a:pt x="3650819" y="1079499"/>
                </a:moveTo>
                <a:lnTo>
                  <a:pt x="3433125" y="1079499"/>
                </a:lnTo>
                <a:lnTo>
                  <a:pt x="3446912" y="1092199"/>
                </a:lnTo>
                <a:lnTo>
                  <a:pt x="3453268" y="1104899"/>
                </a:lnTo>
                <a:lnTo>
                  <a:pt x="3461562" y="1104899"/>
                </a:lnTo>
                <a:lnTo>
                  <a:pt x="3471148" y="1117599"/>
                </a:lnTo>
                <a:lnTo>
                  <a:pt x="3652542" y="1117599"/>
                </a:lnTo>
                <a:lnTo>
                  <a:pt x="3653727" y="1104899"/>
                </a:lnTo>
                <a:lnTo>
                  <a:pt x="3653619" y="1092199"/>
                </a:lnTo>
                <a:lnTo>
                  <a:pt x="3652865" y="1092199"/>
                </a:lnTo>
                <a:lnTo>
                  <a:pt x="3650819" y="1079499"/>
                </a:lnTo>
                <a:close/>
              </a:path>
              <a:path w="4639945" h="1778000">
                <a:moveTo>
                  <a:pt x="3191841" y="761999"/>
                </a:moveTo>
                <a:lnTo>
                  <a:pt x="3047070" y="761999"/>
                </a:lnTo>
                <a:lnTo>
                  <a:pt x="3047070" y="1054099"/>
                </a:lnTo>
                <a:lnTo>
                  <a:pt x="3051164" y="1066799"/>
                </a:lnTo>
                <a:lnTo>
                  <a:pt x="3053964" y="1079499"/>
                </a:lnTo>
                <a:lnTo>
                  <a:pt x="3056765" y="1079499"/>
                </a:lnTo>
                <a:lnTo>
                  <a:pt x="3060858" y="1092199"/>
                </a:lnTo>
                <a:lnTo>
                  <a:pt x="3062151" y="1104899"/>
                </a:lnTo>
                <a:lnTo>
                  <a:pt x="3181500" y="1104899"/>
                </a:lnTo>
                <a:lnTo>
                  <a:pt x="3191841" y="1092199"/>
                </a:lnTo>
                <a:lnTo>
                  <a:pt x="3191841" y="761999"/>
                </a:lnTo>
                <a:close/>
              </a:path>
              <a:path w="4639945" h="1778000">
                <a:moveTo>
                  <a:pt x="4308640" y="749299"/>
                </a:moveTo>
                <a:lnTo>
                  <a:pt x="4060463" y="749299"/>
                </a:lnTo>
                <a:lnTo>
                  <a:pt x="4060463" y="888999"/>
                </a:lnTo>
                <a:lnTo>
                  <a:pt x="4198339" y="888999"/>
                </a:lnTo>
                <a:lnTo>
                  <a:pt x="4198339" y="965199"/>
                </a:lnTo>
                <a:lnTo>
                  <a:pt x="4060463" y="965199"/>
                </a:lnTo>
                <a:lnTo>
                  <a:pt x="4060463" y="1104899"/>
                </a:lnTo>
                <a:lnTo>
                  <a:pt x="4239702" y="1104899"/>
                </a:lnTo>
                <a:lnTo>
                  <a:pt x="4239702" y="1092199"/>
                </a:lnTo>
                <a:lnTo>
                  <a:pt x="4308640" y="1092199"/>
                </a:lnTo>
                <a:lnTo>
                  <a:pt x="4308640" y="914399"/>
                </a:lnTo>
                <a:lnTo>
                  <a:pt x="4239702" y="914399"/>
                </a:lnTo>
                <a:lnTo>
                  <a:pt x="4239702" y="901699"/>
                </a:lnTo>
                <a:lnTo>
                  <a:pt x="4639544" y="901699"/>
                </a:lnTo>
                <a:lnTo>
                  <a:pt x="4639544" y="825499"/>
                </a:lnTo>
                <a:lnTo>
                  <a:pt x="4260384" y="825499"/>
                </a:lnTo>
                <a:lnTo>
                  <a:pt x="4260384" y="812799"/>
                </a:lnTo>
                <a:lnTo>
                  <a:pt x="4308640" y="812799"/>
                </a:lnTo>
                <a:lnTo>
                  <a:pt x="4308640" y="749299"/>
                </a:lnTo>
                <a:close/>
              </a:path>
              <a:path w="4639945" h="1778000">
                <a:moveTo>
                  <a:pt x="3984631" y="749299"/>
                </a:moveTo>
                <a:lnTo>
                  <a:pt x="3639939" y="749299"/>
                </a:lnTo>
                <a:lnTo>
                  <a:pt x="3660621" y="761999"/>
                </a:lnTo>
                <a:lnTo>
                  <a:pt x="3701984" y="761999"/>
                </a:lnTo>
                <a:lnTo>
                  <a:pt x="3721373" y="774699"/>
                </a:lnTo>
                <a:lnTo>
                  <a:pt x="3738176" y="774699"/>
                </a:lnTo>
                <a:lnTo>
                  <a:pt x="3752395" y="787399"/>
                </a:lnTo>
                <a:lnTo>
                  <a:pt x="3764028" y="787399"/>
                </a:lnTo>
                <a:lnTo>
                  <a:pt x="3764028" y="901699"/>
                </a:lnTo>
                <a:lnTo>
                  <a:pt x="3547734" y="901699"/>
                </a:lnTo>
                <a:lnTo>
                  <a:pt x="3552151" y="914399"/>
                </a:lnTo>
                <a:lnTo>
                  <a:pt x="3563676" y="914399"/>
                </a:lnTo>
                <a:lnTo>
                  <a:pt x="3572725" y="927099"/>
                </a:lnTo>
                <a:lnTo>
                  <a:pt x="3608917" y="927099"/>
                </a:lnTo>
                <a:lnTo>
                  <a:pt x="3629599" y="939799"/>
                </a:lnTo>
                <a:lnTo>
                  <a:pt x="3651357" y="939799"/>
                </a:lnTo>
                <a:lnTo>
                  <a:pt x="3676778" y="952499"/>
                </a:lnTo>
                <a:lnTo>
                  <a:pt x="3688196" y="952499"/>
                </a:lnTo>
                <a:lnTo>
                  <a:pt x="3711678" y="965199"/>
                </a:lnTo>
                <a:lnTo>
                  <a:pt x="3846754" y="965199"/>
                </a:lnTo>
                <a:lnTo>
                  <a:pt x="3846754" y="888999"/>
                </a:lnTo>
                <a:lnTo>
                  <a:pt x="3984631" y="888999"/>
                </a:lnTo>
                <a:lnTo>
                  <a:pt x="3984631" y="749299"/>
                </a:lnTo>
                <a:close/>
              </a:path>
              <a:path w="4639945" h="1778000">
                <a:moveTo>
                  <a:pt x="1978527" y="863599"/>
                </a:moveTo>
                <a:lnTo>
                  <a:pt x="1845390" y="863599"/>
                </a:lnTo>
                <a:lnTo>
                  <a:pt x="1838927" y="876299"/>
                </a:lnTo>
                <a:lnTo>
                  <a:pt x="1835050" y="876299"/>
                </a:lnTo>
                <a:lnTo>
                  <a:pt x="1833757" y="888999"/>
                </a:lnTo>
                <a:lnTo>
                  <a:pt x="1833865" y="901699"/>
                </a:lnTo>
                <a:lnTo>
                  <a:pt x="2040572" y="901699"/>
                </a:lnTo>
                <a:lnTo>
                  <a:pt x="2027969" y="888999"/>
                </a:lnTo>
                <a:lnTo>
                  <a:pt x="2012135" y="888999"/>
                </a:lnTo>
                <a:lnTo>
                  <a:pt x="1995008" y="876299"/>
                </a:lnTo>
                <a:lnTo>
                  <a:pt x="1978527" y="863599"/>
                </a:lnTo>
                <a:close/>
              </a:path>
              <a:path w="4639945" h="1778000">
                <a:moveTo>
                  <a:pt x="3688196" y="863599"/>
                </a:moveTo>
                <a:lnTo>
                  <a:pt x="3555059" y="863599"/>
                </a:lnTo>
                <a:lnTo>
                  <a:pt x="3548596" y="876299"/>
                </a:lnTo>
                <a:lnTo>
                  <a:pt x="3544718" y="876299"/>
                </a:lnTo>
                <a:lnTo>
                  <a:pt x="3543426" y="888999"/>
                </a:lnTo>
                <a:lnTo>
                  <a:pt x="3544611" y="901699"/>
                </a:lnTo>
                <a:lnTo>
                  <a:pt x="3757134" y="901699"/>
                </a:lnTo>
                <a:lnTo>
                  <a:pt x="3741516" y="888999"/>
                </a:lnTo>
                <a:lnTo>
                  <a:pt x="3725250" y="888999"/>
                </a:lnTo>
                <a:lnTo>
                  <a:pt x="3707693" y="876299"/>
                </a:lnTo>
                <a:lnTo>
                  <a:pt x="3688196" y="863599"/>
                </a:lnTo>
                <a:close/>
              </a:path>
              <a:path w="4639945" h="1778000">
                <a:moveTo>
                  <a:pt x="1454597" y="863599"/>
                </a:moveTo>
                <a:lnTo>
                  <a:pt x="1309826" y="863599"/>
                </a:lnTo>
                <a:lnTo>
                  <a:pt x="1294531" y="876299"/>
                </a:lnTo>
                <a:lnTo>
                  <a:pt x="1280528" y="876299"/>
                </a:lnTo>
                <a:lnTo>
                  <a:pt x="1269110" y="888999"/>
                </a:lnTo>
                <a:lnTo>
                  <a:pt x="1476140" y="888999"/>
                </a:lnTo>
                <a:lnTo>
                  <a:pt x="1467630" y="876299"/>
                </a:lnTo>
                <a:lnTo>
                  <a:pt x="1454597" y="863599"/>
                </a:lnTo>
                <a:close/>
              </a:path>
              <a:path w="4639945" h="1778000">
                <a:moveTo>
                  <a:pt x="2394311" y="876299"/>
                </a:moveTo>
                <a:lnTo>
                  <a:pt x="2325588" y="876299"/>
                </a:lnTo>
                <a:lnTo>
                  <a:pt x="2316325" y="888999"/>
                </a:lnTo>
                <a:lnTo>
                  <a:pt x="2400774" y="888999"/>
                </a:lnTo>
                <a:lnTo>
                  <a:pt x="2394311" y="876299"/>
                </a:lnTo>
                <a:close/>
              </a:path>
              <a:path w="4639945" h="1778000">
                <a:moveTo>
                  <a:pt x="2350794" y="863599"/>
                </a:moveTo>
                <a:lnTo>
                  <a:pt x="2341530" y="876299"/>
                </a:lnTo>
                <a:lnTo>
                  <a:pt x="2361027" y="876299"/>
                </a:lnTo>
                <a:lnTo>
                  <a:pt x="2350794" y="863599"/>
                </a:lnTo>
                <a:close/>
              </a:path>
              <a:path w="4639945" h="1778000">
                <a:moveTo>
                  <a:pt x="2612759" y="863599"/>
                </a:moveTo>
                <a:lnTo>
                  <a:pt x="2606512" y="876299"/>
                </a:lnTo>
                <a:lnTo>
                  <a:pt x="2622992" y="876299"/>
                </a:lnTo>
                <a:lnTo>
                  <a:pt x="2612759" y="863599"/>
                </a:lnTo>
                <a:close/>
              </a:path>
              <a:path w="4639945" h="1778000">
                <a:moveTo>
                  <a:pt x="1403216" y="850899"/>
                </a:moveTo>
                <a:lnTo>
                  <a:pt x="1363146" y="850899"/>
                </a:lnTo>
                <a:lnTo>
                  <a:pt x="1346881" y="863599"/>
                </a:lnTo>
                <a:lnTo>
                  <a:pt x="1424436" y="863599"/>
                </a:lnTo>
                <a:lnTo>
                  <a:pt x="1403216" y="850899"/>
                </a:lnTo>
                <a:close/>
              </a:path>
              <a:path w="4639945" h="1778000">
                <a:moveTo>
                  <a:pt x="1940611" y="850899"/>
                </a:moveTo>
                <a:lnTo>
                  <a:pt x="1875982" y="850899"/>
                </a:lnTo>
                <a:lnTo>
                  <a:pt x="1864887" y="863599"/>
                </a:lnTo>
                <a:lnTo>
                  <a:pt x="1958923" y="863599"/>
                </a:lnTo>
                <a:lnTo>
                  <a:pt x="1940611" y="850899"/>
                </a:lnTo>
                <a:close/>
              </a:path>
              <a:path w="4639945" h="1778000">
                <a:moveTo>
                  <a:pt x="3653727" y="850899"/>
                </a:moveTo>
                <a:lnTo>
                  <a:pt x="3589097" y="850899"/>
                </a:lnTo>
                <a:lnTo>
                  <a:pt x="3575633" y="863599"/>
                </a:lnTo>
                <a:lnTo>
                  <a:pt x="3671608" y="863599"/>
                </a:lnTo>
                <a:lnTo>
                  <a:pt x="3653727" y="850899"/>
                </a:lnTo>
                <a:close/>
              </a:path>
              <a:path w="4639945" h="1778000">
                <a:moveTo>
                  <a:pt x="1125955" y="761999"/>
                </a:moveTo>
                <a:lnTo>
                  <a:pt x="1006498" y="761999"/>
                </a:lnTo>
                <a:lnTo>
                  <a:pt x="1006498" y="838199"/>
                </a:lnTo>
                <a:lnTo>
                  <a:pt x="1027072" y="812799"/>
                </a:lnTo>
                <a:lnTo>
                  <a:pt x="1046999" y="800099"/>
                </a:lnTo>
                <a:lnTo>
                  <a:pt x="1065634" y="787399"/>
                </a:lnTo>
                <a:lnTo>
                  <a:pt x="1082330" y="774699"/>
                </a:lnTo>
                <a:lnTo>
                  <a:pt x="1112491" y="774699"/>
                </a:lnTo>
                <a:lnTo>
                  <a:pt x="1125955" y="761999"/>
                </a:lnTo>
                <a:close/>
              </a:path>
              <a:path w="4639945" h="1778000">
                <a:moveTo>
                  <a:pt x="2622454" y="761999"/>
                </a:moveTo>
                <a:lnTo>
                  <a:pt x="2466158" y="761999"/>
                </a:lnTo>
                <a:lnTo>
                  <a:pt x="2481777" y="774699"/>
                </a:lnTo>
                <a:lnTo>
                  <a:pt x="2496103" y="787399"/>
                </a:lnTo>
                <a:lnTo>
                  <a:pt x="2508490" y="800099"/>
                </a:lnTo>
                <a:lnTo>
                  <a:pt x="2519585" y="812799"/>
                </a:lnTo>
                <a:lnTo>
                  <a:pt x="2530033" y="838199"/>
                </a:lnTo>
                <a:lnTo>
                  <a:pt x="2549638" y="812799"/>
                </a:lnTo>
                <a:lnTo>
                  <a:pt x="2586261" y="787399"/>
                </a:lnTo>
                <a:lnTo>
                  <a:pt x="2605866" y="774699"/>
                </a:lnTo>
                <a:lnTo>
                  <a:pt x="2622454" y="761999"/>
                </a:lnTo>
                <a:close/>
              </a:path>
              <a:path w="4639945" h="1778000">
                <a:moveTo>
                  <a:pt x="2360488" y="761999"/>
                </a:moveTo>
                <a:lnTo>
                  <a:pt x="2281856" y="761999"/>
                </a:lnTo>
                <a:lnTo>
                  <a:pt x="2281856" y="812799"/>
                </a:lnTo>
                <a:lnTo>
                  <a:pt x="2328389" y="774699"/>
                </a:lnTo>
                <a:lnTo>
                  <a:pt x="2343900" y="774699"/>
                </a:lnTo>
                <a:lnTo>
                  <a:pt x="2360488" y="761999"/>
                </a:lnTo>
                <a:close/>
              </a:path>
              <a:path w="4639945" h="1778000">
                <a:moveTo>
                  <a:pt x="2396250" y="749299"/>
                </a:moveTo>
                <a:lnTo>
                  <a:pt x="1927362" y="749299"/>
                </a:lnTo>
                <a:lnTo>
                  <a:pt x="1950090" y="761999"/>
                </a:lnTo>
                <a:lnTo>
                  <a:pt x="2378369" y="761999"/>
                </a:lnTo>
                <a:lnTo>
                  <a:pt x="2396250" y="749299"/>
                </a:lnTo>
                <a:close/>
              </a:path>
              <a:path w="4639945" h="1778000">
                <a:moveTo>
                  <a:pt x="2658216" y="749299"/>
                </a:moveTo>
                <a:lnTo>
                  <a:pt x="2432335" y="749299"/>
                </a:lnTo>
                <a:lnTo>
                  <a:pt x="2449893" y="761999"/>
                </a:lnTo>
                <a:lnTo>
                  <a:pt x="2640335" y="761999"/>
                </a:lnTo>
                <a:lnTo>
                  <a:pt x="2658216" y="749299"/>
                </a:lnTo>
                <a:close/>
              </a:path>
              <a:path w="4639945" h="1778000">
                <a:moveTo>
                  <a:pt x="2281856" y="368299"/>
                </a:moveTo>
                <a:lnTo>
                  <a:pt x="1199525" y="368299"/>
                </a:lnTo>
                <a:lnTo>
                  <a:pt x="1199525" y="419099"/>
                </a:lnTo>
                <a:lnTo>
                  <a:pt x="4156976" y="419099"/>
                </a:lnTo>
                <a:lnTo>
                  <a:pt x="4156976" y="406399"/>
                </a:lnTo>
                <a:lnTo>
                  <a:pt x="2281856" y="406399"/>
                </a:lnTo>
                <a:lnTo>
                  <a:pt x="2281856" y="368299"/>
                </a:lnTo>
                <a:close/>
              </a:path>
              <a:path w="4639945" h="1778000">
                <a:moveTo>
                  <a:pt x="2288750" y="126999"/>
                </a:moveTo>
                <a:lnTo>
                  <a:pt x="2123298" y="126999"/>
                </a:lnTo>
                <a:lnTo>
                  <a:pt x="2123298" y="330199"/>
                </a:lnTo>
                <a:lnTo>
                  <a:pt x="1730350" y="330199"/>
                </a:lnTo>
                <a:lnTo>
                  <a:pt x="1730350" y="355599"/>
                </a:lnTo>
                <a:lnTo>
                  <a:pt x="2405945" y="355599"/>
                </a:lnTo>
                <a:lnTo>
                  <a:pt x="2405945" y="406399"/>
                </a:lnTo>
                <a:lnTo>
                  <a:pt x="4156976" y="406399"/>
                </a:lnTo>
                <a:lnTo>
                  <a:pt x="4156976" y="368299"/>
                </a:lnTo>
                <a:lnTo>
                  <a:pt x="4046675" y="368299"/>
                </a:lnTo>
                <a:lnTo>
                  <a:pt x="4046675" y="342899"/>
                </a:lnTo>
                <a:lnTo>
                  <a:pt x="2288750" y="342899"/>
                </a:lnTo>
                <a:lnTo>
                  <a:pt x="2288750" y="126999"/>
                </a:lnTo>
                <a:close/>
              </a:path>
              <a:path w="4639945" h="1778000">
                <a:moveTo>
                  <a:pt x="682488" y="253999"/>
                </a:moveTo>
                <a:lnTo>
                  <a:pt x="248177" y="253999"/>
                </a:lnTo>
                <a:lnTo>
                  <a:pt x="248177" y="355599"/>
                </a:lnTo>
                <a:lnTo>
                  <a:pt x="1654518" y="355599"/>
                </a:lnTo>
                <a:lnTo>
                  <a:pt x="1654518" y="342899"/>
                </a:lnTo>
                <a:lnTo>
                  <a:pt x="682488" y="342899"/>
                </a:lnTo>
                <a:lnTo>
                  <a:pt x="682488" y="253999"/>
                </a:lnTo>
                <a:close/>
              </a:path>
              <a:path w="4639945" h="1778000">
                <a:moveTo>
                  <a:pt x="1302932" y="304799"/>
                </a:moveTo>
                <a:lnTo>
                  <a:pt x="730745" y="304799"/>
                </a:lnTo>
                <a:lnTo>
                  <a:pt x="730745" y="342899"/>
                </a:lnTo>
                <a:lnTo>
                  <a:pt x="1302932" y="342899"/>
                </a:lnTo>
                <a:lnTo>
                  <a:pt x="1302932" y="304799"/>
                </a:lnTo>
                <a:close/>
              </a:path>
              <a:path w="4639945" h="1778000">
                <a:moveTo>
                  <a:pt x="1654518" y="304799"/>
                </a:moveTo>
                <a:lnTo>
                  <a:pt x="1392552" y="304799"/>
                </a:lnTo>
                <a:lnTo>
                  <a:pt x="1392552" y="342899"/>
                </a:lnTo>
                <a:lnTo>
                  <a:pt x="1654518" y="342899"/>
                </a:lnTo>
                <a:lnTo>
                  <a:pt x="1654518" y="304799"/>
                </a:lnTo>
                <a:close/>
              </a:path>
              <a:path w="4639945" h="1778000">
                <a:moveTo>
                  <a:pt x="2350794" y="50799"/>
                </a:moveTo>
                <a:lnTo>
                  <a:pt x="2337006" y="50799"/>
                </a:lnTo>
                <a:lnTo>
                  <a:pt x="2337006" y="342899"/>
                </a:lnTo>
                <a:lnTo>
                  <a:pt x="2350794" y="342899"/>
                </a:lnTo>
                <a:lnTo>
                  <a:pt x="2350794" y="50799"/>
                </a:lnTo>
                <a:close/>
              </a:path>
              <a:path w="4639945" h="1778000">
                <a:moveTo>
                  <a:pt x="2523140" y="25399"/>
                </a:moveTo>
                <a:lnTo>
                  <a:pt x="2447307" y="25399"/>
                </a:lnTo>
                <a:lnTo>
                  <a:pt x="2447307" y="63499"/>
                </a:lnTo>
                <a:lnTo>
                  <a:pt x="2405945" y="63499"/>
                </a:lnTo>
                <a:lnTo>
                  <a:pt x="2405945" y="342899"/>
                </a:lnTo>
                <a:lnTo>
                  <a:pt x="2564503" y="342899"/>
                </a:lnTo>
                <a:lnTo>
                  <a:pt x="2564503" y="253999"/>
                </a:lnTo>
                <a:lnTo>
                  <a:pt x="2543821" y="253999"/>
                </a:lnTo>
                <a:lnTo>
                  <a:pt x="2543821" y="241299"/>
                </a:lnTo>
                <a:lnTo>
                  <a:pt x="2523140" y="241299"/>
                </a:lnTo>
                <a:lnTo>
                  <a:pt x="2523140" y="25399"/>
                </a:lnTo>
                <a:close/>
              </a:path>
              <a:path w="4639945" h="1778000">
                <a:moveTo>
                  <a:pt x="4046675" y="139699"/>
                </a:moveTo>
                <a:lnTo>
                  <a:pt x="4012206" y="139699"/>
                </a:lnTo>
                <a:lnTo>
                  <a:pt x="4012206" y="317499"/>
                </a:lnTo>
                <a:lnTo>
                  <a:pt x="2585184" y="317499"/>
                </a:lnTo>
                <a:lnTo>
                  <a:pt x="2585184" y="342899"/>
                </a:lnTo>
                <a:lnTo>
                  <a:pt x="4046675" y="342899"/>
                </a:lnTo>
                <a:lnTo>
                  <a:pt x="4046675" y="139699"/>
                </a:lnTo>
                <a:close/>
              </a:path>
              <a:path w="4639945" h="1778000">
                <a:moveTo>
                  <a:pt x="1819969" y="0"/>
                </a:moveTo>
                <a:lnTo>
                  <a:pt x="1778606" y="0"/>
                </a:lnTo>
                <a:lnTo>
                  <a:pt x="1778606" y="330199"/>
                </a:lnTo>
                <a:lnTo>
                  <a:pt x="2068147" y="330199"/>
                </a:lnTo>
                <a:lnTo>
                  <a:pt x="2068147" y="215899"/>
                </a:lnTo>
                <a:lnTo>
                  <a:pt x="1819969" y="215899"/>
                </a:lnTo>
                <a:lnTo>
                  <a:pt x="1819969" y="0"/>
                </a:lnTo>
                <a:close/>
              </a:path>
              <a:path w="4639945" h="1778000">
                <a:moveTo>
                  <a:pt x="2922981" y="215899"/>
                </a:moveTo>
                <a:lnTo>
                  <a:pt x="2605865" y="215899"/>
                </a:lnTo>
                <a:lnTo>
                  <a:pt x="2605866" y="317499"/>
                </a:lnTo>
                <a:lnTo>
                  <a:pt x="2922981" y="317499"/>
                </a:lnTo>
                <a:lnTo>
                  <a:pt x="2922981" y="215899"/>
                </a:lnTo>
                <a:close/>
              </a:path>
              <a:path w="4639945" h="1778000">
                <a:moveTo>
                  <a:pt x="3184947" y="76199"/>
                </a:moveTo>
                <a:lnTo>
                  <a:pt x="3150478" y="76199"/>
                </a:lnTo>
                <a:lnTo>
                  <a:pt x="3150478" y="253999"/>
                </a:lnTo>
                <a:lnTo>
                  <a:pt x="2950557" y="253999"/>
                </a:lnTo>
                <a:lnTo>
                  <a:pt x="2950557" y="317499"/>
                </a:lnTo>
                <a:lnTo>
                  <a:pt x="3184947" y="317499"/>
                </a:lnTo>
                <a:lnTo>
                  <a:pt x="3184947" y="76199"/>
                </a:lnTo>
                <a:close/>
              </a:path>
              <a:path w="4639945" h="1778000">
                <a:moveTo>
                  <a:pt x="3322823" y="177799"/>
                </a:moveTo>
                <a:lnTo>
                  <a:pt x="3288354" y="177799"/>
                </a:lnTo>
                <a:lnTo>
                  <a:pt x="3288354" y="317499"/>
                </a:lnTo>
                <a:lnTo>
                  <a:pt x="3322823" y="317499"/>
                </a:lnTo>
                <a:lnTo>
                  <a:pt x="3322823" y="177799"/>
                </a:lnTo>
                <a:close/>
              </a:path>
              <a:path w="4639945" h="1778000">
                <a:moveTo>
                  <a:pt x="3453806" y="101599"/>
                </a:moveTo>
                <a:lnTo>
                  <a:pt x="3350399" y="101599"/>
                </a:lnTo>
                <a:lnTo>
                  <a:pt x="3350399" y="317499"/>
                </a:lnTo>
                <a:lnTo>
                  <a:pt x="3453806" y="317499"/>
                </a:lnTo>
                <a:lnTo>
                  <a:pt x="3453806" y="101599"/>
                </a:lnTo>
                <a:close/>
              </a:path>
              <a:path w="4639945" h="1778000">
                <a:moveTo>
                  <a:pt x="3750241" y="165099"/>
                </a:moveTo>
                <a:lnTo>
                  <a:pt x="3626152" y="165099"/>
                </a:lnTo>
                <a:lnTo>
                  <a:pt x="3626152" y="317499"/>
                </a:lnTo>
                <a:lnTo>
                  <a:pt x="3750241" y="317499"/>
                </a:lnTo>
                <a:lnTo>
                  <a:pt x="3750241" y="165099"/>
                </a:lnTo>
                <a:close/>
              </a:path>
              <a:path w="4639945" h="1778000">
                <a:moveTo>
                  <a:pt x="3929480" y="101599"/>
                </a:moveTo>
                <a:lnTo>
                  <a:pt x="3881223" y="101599"/>
                </a:lnTo>
                <a:lnTo>
                  <a:pt x="3881223" y="215899"/>
                </a:lnTo>
                <a:lnTo>
                  <a:pt x="3846754" y="215899"/>
                </a:lnTo>
                <a:lnTo>
                  <a:pt x="3846754" y="317499"/>
                </a:lnTo>
                <a:lnTo>
                  <a:pt x="3929480" y="317499"/>
                </a:lnTo>
                <a:lnTo>
                  <a:pt x="3929480" y="101599"/>
                </a:lnTo>
                <a:close/>
              </a:path>
              <a:path w="4639945" h="1778000">
                <a:moveTo>
                  <a:pt x="799683" y="139699"/>
                </a:moveTo>
                <a:lnTo>
                  <a:pt x="765214" y="139699"/>
                </a:lnTo>
                <a:lnTo>
                  <a:pt x="765214" y="304799"/>
                </a:lnTo>
                <a:lnTo>
                  <a:pt x="799683" y="304799"/>
                </a:lnTo>
                <a:lnTo>
                  <a:pt x="799683" y="139699"/>
                </a:lnTo>
                <a:close/>
              </a:path>
              <a:path w="4639945" h="1778000">
                <a:moveTo>
                  <a:pt x="903091" y="63499"/>
                </a:moveTo>
                <a:lnTo>
                  <a:pt x="861728" y="63499"/>
                </a:lnTo>
                <a:lnTo>
                  <a:pt x="861728" y="304799"/>
                </a:lnTo>
                <a:lnTo>
                  <a:pt x="1158162" y="304799"/>
                </a:lnTo>
                <a:lnTo>
                  <a:pt x="1158162" y="139699"/>
                </a:lnTo>
                <a:lnTo>
                  <a:pt x="903091" y="139699"/>
                </a:lnTo>
                <a:lnTo>
                  <a:pt x="903091" y="63499"/>
                </a:lnTo>
                <a:close/>
              </a:path>
              <a:path w="4639945" h="1778000">
                <a:moveTo>
                  <a:pt x="1213313" y="215899"/>
                </a:moveTo>
                <a:lnTo>
                  <a:pt x="1185737" y="215899"/>
                </a:lnTo>
                <a:lnTo>
                  <a:pt x="1185737" y="304799"/>
                </a:lnTo>
                <a:lnTo>
                  <a:pt x="1213313" y="304799"/>
                </a:lnTo>
                <a:lnTo>
                  <a:pt x="1213313" y="215899"/>
                </a:lnTo>
                <a:close/>
              </a:path>
              <a:path w="4639945" h="1778000">
                <a:moveTo>
                  <a:pt x="1626942" y="0"/>
                </a:moveTo>
                <a:lnTo>
                  <a:pt x="1551110" y="0"/>
                </a:lnTo>
                <a:lnTo>
                  <a:pt x="1551110" y="114299"/>
                </a:lnTo>
                <a:lnTo>
                  <a:pt x="1447703" y="114299"/>
                </a:lnTo>
                <a:lnTo>
                  <a:pt x="1447703" y="304799"/>
                </a:lnTo>
                <a:lnTo>
                  <a:pt x="1626942" y="304799"/>
                </a:lnTo>
                <a:lnTo>
                  <a:pt x="1626942" y="0"/>
                </a:lnTo>
                <a:close/>
              </a:path>
              <a:path w="4639945" h="1778000">
                <a:moveTo>
                  <a:pt x="517036" y="88899"/>
                </a:moveTo>
                <a:lnTo>
                  <a:pt x="317115" y="88899"/>
                </a:lnTo>
                <a:lnTo>
                  <a:pt x="317115" y="253999"/>
                </a:lnTo>
                <a:lnTo>
                  <a:pt x="517036" y="253999"/>
                </a:lnTo>
                <a:lnTo>
                  <a:pt x="517036" y="88899"/>
                </a:lnTo>
                <a:close/>
              </a:path>
              <a:path w="4639945" h="1778000">
                <a:moveTo>
                  <a:pt x="3102221" y="228599"/>
                </a:moveTo>
                <a:lnTo>
                  <a:pt x="3047070" y="228599"/>
                </a:lnTo>
                <a:lnTo>
                  <a:pt x="3047070" y="253999"/>
                </a:lnTo>
                <a:lnTo>
                  <a:pt x="3102221" y="253999"/>
                </a:lnTo>
                <a:lnTo>
                  <a:pt x="3102221" y="228599"/>
                </a:lnTo>
                <a:close/>
              </a:path>
              <a:path w="4639945" h="1778000">
                <a:moveTo>
                  <a:pt x="2006103" y="76199"/>
                </a:moveTo>
                <a:lnTo>
                  <a:pt x="1992315" y="76199"/>
                </a:lnTo>
                <a:lnTo>
                  <a:pt x="1992315" y="215899"/>
                </a:lnTo>
                <a:lnTo>
                  <a:pt x="2006103" y="215899"/>
                </a:lnTo>
                <a:lnTo>
                  <a:pt x="2006103" y="76199"/>
                </a:lnTo>
                <a:close/>
              </a:path>
              <a:path w="4639945" h="1778000">
                <a:moveTo>
                  <a:pt x="2723061" y="101599"/>
                </a:moveTo>
                <a:lnTo>
                  <a:pt x="2716167" y="101599"/>
                </a:lnTo>
                <a:lnTo>
                  <a:pt x="2716167" y="215899"/>
                </a:lnTo>
                <a:lnTo>
                  <a:pt x="2723061" y="215899"/>
                </a:lnTo>
                <a:lnTo>
                  <a:pt x="2723061" y="101599"/>
                </a:lnTo>
                <a:close/>
              </a:path>
              <a:path w="4639945" h="1778000">
                <a:moveTo>
                  <a:pt x="2854043" y="63499"/>
                </a:moveTo>
                <a:lnTo>
                  <a:pt x="2840256" y="63499"/>
                </a:lnTo>
                <a:lnTo>
                  <a:pt x="2840256" y="215899"/>
                </a:lnTo>
                <a:lnTo>
                  <a:pt x="2854043" y="215899"/>
                </a:lnTo>
                <a:lnTo>
                  <a:pt x="2854043" y="63499"/>
                </a:lnTo>
                <a:close/>
              </a:path>
              <a:path w="4639945" h="1778000">
                <a:moveTo>
                  <a:pt x="1502853" y="63499"/>
                </a:moveTo>
                <a:lnTo>
                  <a:pt x="1475278" y="63499"/>
                </a:lnTo>
                <a:lnTo>
                  <a:pt x="1475278" y="114299"/>
                </a:lnTo>
                <a:lnTo>
                  <a:pt x="1502853" y="114299"/>
                </a:lnTo>
                <a:lnTo>
                  <a:pt x="1502853" y="63499"/>
                </a:lnTo>
                <a:close/>
              </a:path>
            </a:pathLst>
          </a:custGeom>
          <a:solidFill>
            <a:srgbClr val="FFFFFF"/>
          </a:solidFill>
        </p:spPr>
        <p:txBody>
          <a:bodyPr wrap="square" lIns="0" tIns="0" rIns="0" bIns="0" rtlCol="0"/>
          <a:lstStyle/>
          <a:p>
            <a:endParaRPr dirty="0"/>
          </a:p>
        </p:txBody>
      </p:sp>
      <p:sp>
        <p:nvSpPr>
          <p:cNvPr id="12" name="object 12"/>
          <p:cNvSpPr txBox="1"/>
          <p:nvPr/>
        </p:nvSpPr>
        <p:spPr>
          <a:xfrm>
            <a:off x="706755" y="5944243"/>
            <a:ext cx="7531100" cy="243656"/>
          </a:xfrm>
          <a:prstGeom prst="rect">
            <a:avLst/>
          </a:prstGeom>
        </p:spPr>
        <p:txBody>
          <a:bodyPr vert="horz" wrap="square" lIns="0" tIns="12700" rIns="0" bIns="0" rtlCol="0">
            <a:spAutoFit/>
          </a:bodyPr>
          <a:lstStyle/>
          <a:p>
            <a:pPr marL="12700" marR="5080" algn="ctr">
              <a:lnSpc>
                <a:spcPct val="100000"/>
              </a:lnSpc>
              <a:spcBef>
                <a:spcPts val="100"/>
              </a:spcBef>
            </a:pPr>
            <a:r>
              <a:rPr lang="ro-RO" sz="1500" b="1" spc="-5" dirty="0">
                <a:solidFill>
                  <a:srgbClr val="FFFFFF"/>
                </a:solidFill>
                <a:latin typeface="Verdana" panose="020B0604030504040204"/>
                <a:cs typeface="Verdana" panose="020B0604030504040204"/>
              </a:rPr>
              <a:t>LICEUL „Radu Miron” Vaslui</a:t>
            </a:r>
            <a:endParaRPr sz="1500" dirty="0">
              <a:latin typeface="Verdana" panose="020B0604030504040204"/>
              <a:cs typeface="Verdana" panose="020B0604030504040204"/>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99" y="74439"/>
            <a:ext cx="2895600" cy="1009439"/>
          </a:xfrm>
          <a:prstGeom prst="rect">
            <a:avLst/>
          </a:prstGeom>
        </p:spPr>
      </p:pic>
      <p:pic>
        <p:nvPicPr>
          <p:cNvPr id="18" name="Picture 17"/>
          <p:cNvPicPr>
            <a:picLocks noChangeAspect="1"/>
          </p:cNvPicPr>
          <p:nvPr/>
        </p:nvPicPr>
        <p:blipFill>
          <a:blip r:embed="rId5"/>
          <a:stretch>
            <a:fillRect/>
          </a:stretch>
        </p:blipFill>
        <p:spPr>
          <a:xfrm>
            <a:off x="533399" y="6118048"/>
            <a:ext cx="2953299" cy="619588"/>
          </a:xfrm>
          <a:prstGeom prst="rect">
            <a:avLst/>
          </a:prstGeom>
        </p:spPr>
      </p:pic>
      <p:sp>
        <p:nvSpPr>
          <p:cNvPr id="19" name="Title 1"/>
          <p:cNvSpPr txBox="1"/>
          <p:nvPr/>
        </p:nvSpPr>
        <p:spPr>
          <a:xfrm>
            <a:off x="3289842" y="6118047"/>
            <a:ext cx="3581401" cy="492443"/>
          </a:xfrm>
          <a:prstGeom prst="rect">
            <a:avLst/>
          </a:prstGeom>
        </p:spPr>
        <p:txBody>
          <a:bodyPr wrap="square" lIns="0" tIns="0" rIns="0" bIns="0">
            <a:spAutoFit/>
          </a:bodyPr>
          <a:lstStyle>
            <a:lvl1pPr>
              <a:defRPr sz="3200" b="0" i="0">
                <a:solidFill>
                  <a:schemeClr val="tx1"/>
                </a:solidFill>
                <a:latin typeface="Georgia" panose="02040502050405020303"/>
                <a:ea typeface="+mj-ea"/>
                <a:cs typeface="Georgia" panose="02040502050405020303"/>
              </a:defRPr>
            </a:lvl1pPr>
          </a:lstStyle>
          <a:p>
            <a:pPr algn="ctr"/>
            <a:r>
              <a:rPr lang="ro-RO" sz="800" i="1" kern="0" dirty="0">
                <a:latin typeface="coranto-2"/>
              </a:rPr>
              <a:t>„Finanțat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 </a:t>
            </a:r>
            <a:endParaRPr lang="ro-RO" sz="800" i="1" kern="0" dirty="0"/>
          </a:p>
        </p:txBody>
      </p:sp>
      <p:sp>
        <p:nvSpPr>
          <p:cNvPr id="9" name="TextBox 8"/>
          <p:cNvSpPr txBox="1"/>
          <p:nvPr/>
        </p:nvSpPr>
        <p:spPr>
          <a:xfrm>
            <a:off x="1291143" y="1295834"/>
            <a:ext cx="5617845" cy="369332"/>
          </a:xfrm>
          <a:prstGeom prst="rect">
            <a:avLst/>
          </a:prstGeom>
          <a:noFill/>
        </p:spPr>
        <p:txBody>
          <a:bodyPr wrap="square">
            <a:spAutoFit/>
          </a:bodyPr>
          <a:lstStyle/>
          <a:p>
            <a:r>
              <a:rPr lang="ro-RO" b="1" i="0" dirty="0">
                <a:solidFill>
                  <a:srgbClr val="00B0F0"/>
                </a:solidFill>
                <a:effectLst/>
                <a:latin typeface="Helvetica Neue"/>
              </a:rPr>
              <a:t>Proiect nr. 2023-1-RO01-KA121-VET-000128291</a:t>
            </a:r>
            <a:endParaRPr lang="ro-RO" dirty="0">
              <a:solidFill>
                <a:srgbClr val="00B0F0"/>
              </a:solidFill>
            </a:endParaRPr>
          </a:p>
        </p:txBody>
      </p:sp>
      <p:sp>
        <p:nvSpPr>
          <p:cNvPr id="2" name="TextBox 1"/>
          <p:cNvSpPr txBox="1"/>
          <p:nvPr/>
        </p:nvSpPr>
        <p:spPr>
          <a:xfrm>
            <a:off x="399586" y="1043695"/>
            <a:ext cx="3226651" cy="246221"/>
          </a:xfrm>
          <a:prstGeom prst="rect">
            <a:avLst/>
          </a:prstGeom>
          <a:noFill/>
        </p:spPr>
        <p:txBody>
          <a:bodyPr wrap="square">
            <a:spAutoFit/>
          </a:bodyPr>
          <a:lstStyle/>
          <a:p>
            <a:r>
              <a:rPr lang="ro-RO" sz="1000" b="1" i="0" dirty="0">
                <a:effectLst/>
                <a:latin typeface="Helvetica Neue"/>
              </a:rPr>
              <a:t>Acreditare nr. 2022-1-RO01-KA120-VET-000110504</a:t>
            </a:r>
            <a:endParaRPr lang="ro-RO" sz="1000" dirty="0"/>
          </a:p>
        </p:txBody>
      </p:sp>
      <p:pic>
        <p:nvPicPr>
          <p:cNvPr id="4" name="Picture 3">
            <a:extLst>
              <a:ext uri="{FF2B5EF4-FFF2-40B4-BE49-F238E27FC236}">
                <a16:creationId xmlns:a16="http://schemas.microsoft.com/office/drawing/2014/main" id="{135E2BD7-CAEE-5A20-6A8E-10B437B9BF65}"/>
              </a:ext>
            </a:extLst>
          </p:cNvPr>
          <p:cNvPicPr>
            <a:picLocks noChangeAspect="1"/>
          </p:cNvPicPr>
          <p:nvPr/>
        </p:nvPicPr>
        <p:blipFill rotWithShape="1">
          <a:blip r:embed="rId6"/>
          <a:srcRect l="32657" t="39037" r="19010" b="52564"/>
          <a:stretch/>
        </p:blipFill>
        <p:spPr>
          <a:xfrm>
            <a:off x="762000" y="2535804"/>
            <a:ext cx="7236533" cy="707404"/>
          </a:xfrm>
          <a:prstGeom prst="rect">
            <a:avLst/>
          </a:prstGeom>
        </p:spPr>
      </p:pic>
      <p:sp>
        <p:nvSpPr>
          <p:cNvPr id="3" name="Dreptunghi 3">
            <a:extLst>
              <a:ext uri="{FF2B5EF4-FFF2-40B4-BE49-F238E27FC236}">
                <a16:creationId xmlns:a16="http://schemas.microsoft.com/office/drawing/2014/main" id="{DC4991DC-F32C-BF2E-1855-94B479DCFB8A}"/>
              </a:ext>
            </a:extLst>
          </p:cNvPr>
          <p:cNvSpPr/>
          <p:nvPr/>
        </p:nvSpPr>
        <p:spPr>
          <a:xfrm>
            <a:off x="241057" y="4388206"/>
            <a:ext cx="6770360" cy="923330"/>
          </a:xfrm>
          <a:prstGeom prst="rect">
            <a:avLst/>
          </a:prstGeom>
          <a:noFill/>
        </p:spPr>
        <p:txBody>
          <a:bodyPr wrap="square">
            <a:spAutoFit/>
          </a:bodyPr>
          <a:lstStyle/>
          <a:p>
            <a:pPr algn="ctr" eaLnBrk="1" fontAlgn="auto" hangingPunct="1">
              <a:spcBef>
                <a:spcPts val="0"/>
              </a:spcBef>
              <a:spcAft>
                <a:spcPts val="0"/>
              </a:spcAft>
              <a:defRPr/>
            </a:pPr>
            <a:r>
              <a:rPr lang="ro-RO"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rPr>
              <a:t>Felicitări!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0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1 de implementare</a:t>
            </a:r>
          </a:p>
          <a:p>
            <a:pPr algn="ctr"/>
            <a:r>
              <a:rPr lang="ro-RO" sz="2800" b="1" i="0" dirty="0">
                <a:effectLst/>
                <a:latin typeface="Helvetica Neue"/>
              </a:rPr>
              <a:t>Proiect nr. 2023-1-RO01-KA121-VET-000128291</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extLst>
              <p:ext uri="{D42A27DB-BD31-4B8C-83A1-F6EECF244321}">
                <p14:modId xmlns:p14="http://schemas.microsoft.com/office/powerpoint/2010/main" val="1593479915"/>
              </p:ext>
            </p:extLst>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204399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2 de implementare</a:t>
            </a:r>
          </a:p>
          <a:p>
            <a:pPr algn="ctr"/>
            <a:r>
              <a:rPr lang="ro-RO" sz="2800" b="1" i="0" dirty="0">
                <a:effectLst/>
                <a:latin typeface="Helvetica Neue"/>
              </a:rPr>
              <a:t>Proiect nr. </a:t>
            </a:r>
            <a:r>
              <a:rPr lang="ro-RO" sz="2800" b="0" i="0" dirty="0">
                <a:solidFill>
                  <a:srgbClr val="1D2228"/>
                </a:solidFill>
                <a:effectLst/>
                <a:highlight>
                  <a:srgbClr val="FFFFFF"/>
                </a:highlight>
                <a:latin typeface="Helvetica Neue"/>
              </a:rPr>
              <a:t> 2024-1-RO01-KA121-VET-000221782</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1574699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3 de implementare</a:t>
            </a:r>
          </a:p>
          <a:p>
            <a:pPr algn="ctr"/>
            <a:r>
              <a:rPr lang="ro-RO" sz="2800" b="1" i="0" dirty="0">
                <a:effectLst/>
                <a:latin typeface="Helvetica Neue"/>
              </a:rPr>
              <a:t>Proiect nr. </a:t>
            </a:r>
            <a:r>
              <a:rPr lang="ro-RO" sz="2800" b="0" i="0" dirty="0">
                <a:solidFill>
                  <a:srgbClr val="1D2228"/>
                </a:solidFill>
                <a:effectLst/>
                <a:highlight>
                  <a:srgbClr val="FFFFFF"/>
                </a:highlight>
                <a:latin typeface="Helvetica Neue"/>
              </a:rPr>
              <a:t> 2025-1-RO01-KA121-VET-</a:t>
            </a:r>
          </a:p>
          <a:p>
            <a:pPr algn="ctr"/>
            <a:r>
              <a:rPr lang="ro-RO" sz="2800" b="0" i="0" dirty="0">
                <a:solidFill>
                  <a:srgbClr val="1D2228"/>
                </a:solidFill>
                <a:effectLst/>
                <a:highlight>
                  <a:srgbClr val="FFFFFF"/>
                </a:highlight>
                <a:latin typeface="Helvetica Neue"/>
              </a:rPr>
              <a:t>................</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extLst>
              <p:ext uri="{D42A27DB-BD31-4B8C-83A1-F6EECF244321}">
                <p14:modId xmlns:p14="http://schemas.microsoft.com/office/powerpoint/2010/main" val="1320265337"/>
              </p:ext>
            </p:extLst>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188385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D1A2A-0113-96E7-3736-59FA8BB0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977" y="108451"/>
            <a:ext cx="3581401" cy="1248517"/>
          </a:xfrm>
          <a:prstGeom prst="rect">
            <a:avLst/>
          </a:prstGeom>
        </p:spPr>
      </p:pic>
      <p:grpSp>
        <p:nvGrpSpPr>
          <p:cNvPr id="5" name="object 5">
            <a:extLst>
              <a:ext uri="{FF2B5EF4-FFF2-40B4-BE49-F238E27FC236}">
                <a16:creationId xmlns:a16="http://schemas.microsoft.com/office/drawing/2014/main" id="{F1BA6177-A012-171C-0B79-A485306A20A9}"/>
              </a:ext>
            </a:extLst>
          </p:cNvPr>
          <p:cNvGrpSpPr/>
          <p:nvPr/>
        </p:nvGrpSpPr>
        <p:grpSpPr>
          <a:xfrm>
            <a:off x="4527006" y="209470"/>
            <a:ext cx="2590800" cy="816862"/>
            <a:chOff x="7086600" y="228600"/>
            <a:chExt cx="1371600" cy="391667"/>
          </a:xfrm>
        </p:grpSpPr>
        <p:pic>
          <p:nvPicPr>
            <p:cNvPr id="6" name="object 6">
              <a:extLst>
                <a:ext uri="{FF2B5EF4-FFF2-40B4-BE49-F238E27FC236}">
                  <a16:creationId xmlns:a16="http://schemas.microsoft.com/office/drawing/2014/main" id="{836D0021-E892-1C9E-D43C-C7B46785EDDE}"/>
                </a:ext>
              </a:extLst>
            </p:cNvPr>
            <p:cNvPicPr/>
            <p:nvPr/>
          </p:nvPicPr>
          <p:blipFill>
            <a:blip r:embed="rId3" cstate="print"/>
            <a:stretch>
              <a:fillRect/>
            </a:stretch>
          </p:blipFill>
          <p:spPr>
            <a:xfrm>
              <a:off x="7148945" y="291100"/>
              <a:ext cx="1271847" cy="275000"/>
            </a:xfrm>
            <a:prstGeom prst="rect">
              <a:avLst/>
            </a:prstGeom>
          </p:spPr>
        </p:pic>
        <p:pic>
          <p:nvPicPr>
            <p:cNvPr id="7" name="object 8">
              <a:extLst>
                <a:ext uri="{FF2B5EF4-FFF2-40B4-BE49-F238E27FC236}">
                  <a16:creationId xmlns:a16="http://schemas.microsoft.com/office/drawing/2014/main" id="{3AA662E9-F816-2557-B02A-F047348C4A4F}"/>
                </a:ext>
              </a:extLst>
            </p:cNvPr>
            <p:cNvPicPr/>
            <p:nvPr/>
          </p:nvPicPr>
          <p:blipFill>
            <a:blip r:embed="rId4" cstate="print"/>
            <a:stretch>
              <a:fillRect/>
            </a:stretch>
          </p:blipFill>
          <p:spPr>
            <a:xfrm>
              <a:off x="7086600" y="228600"/>
              <a:ext cx="1371600" cy="391667"/>
            </a:xfrm>
            <a:prstGeom prst="rect">
              <a:avLst/>
            </a:prstGeom>
          </p:spPr>
        </p:pic>
      </p:grpSp>
      <p:sp>
        <p:nvSpPr>
          <p:cNvPr id="8" name="Title 7">
            <a:extLst>
              <a:ext uri="{FF2B5EF4-FFF2-40B4-BE49-F238E27FC236}">
                <a16:creationId xmlns:a16="http://schemas.microsoft.com/office/drawing/2014/main" id="{7492E1F6-CA08-5995-D7BD-BD8F3B91B5A0}"/>
              </a:ext>
            </a:extLst>
          </p:cNvPr>
          <p:cNvSpPr txBox="1">
            <a:spLocks noGrp="1"/>
          </p:cNvSpPr>
          <p:nvPr>
            <p:ph type="title"/>
          </p:nvPr>
        </p:nvSpPr>
        <p:spPr>
          <a:xfrm>
            <a:off x="76200" y="1527946"/>
            <a:ext cx="7688423" cy="461665"/>
          </a:xfrm>
          <a:prstGeom prst="rect">
            <a:avLst/>
          </a:prstGeom>
          <a:noFill/>
        </p:spPr>
        <p:txBody>
          <a:bodyPr wrap="square">
            <a:spAutoFit/>
          </a:bodyPr>
          <a:lstStyle/>
          <a:p>
            <a:r>
              <a:rPr lang="ro-RO" sz="2400" b="1" i="0" dirty="0">
                <a:solidFill>
                  <a:srgbClr val="0070C0"/>
                </a:solidFill>
                <a:effectLst/>
                <a:latin typeface="Helvetica Neue"/>
              </a:rPr>
              <a:t>Acreditare nr. 2022-1-RO01-KA120-VET-000110504</a:t>
            </a:r>
            <a:endParaRPr lang="ro-RO" sz="2400" dirty="0">
              <a:solidFill>
                <a:srgbClr val="0070C0"/>
              </a:solidFill>
            </a:endParaRPr>
          </a:p>
        </p:txBody>
      </p:sp>
      <p:sp>
        <p:nvSpPr>
          <p:cNvPr id="9" name="TextBox 8">
            <a:extLst>
              <a:ext uri="{FF2B5EF4-FFF2-40B4-BE49-F238E27FC236}">
                <a16:creationId xmlns:a16="http://schemas.microsoft.com/office/drawing/2014/main" id="{E1B21E05-107F-DAF5-308C-3F4BE0A69F89}"/>
              </a:ext>
            </a:extLst>
          </p:cNvPr>
          <p:cNvSpPr txBox="1"/>
          <p:nvPr/>
        </p:nvSpPr>
        <p:spPr>
          <a:xfrm>
            <a:off x="76201" y="2286001"/>
            <a:ext cx="8077200" cy="1384995"/>
          </a:xfrm>
          <a:prstGeom prst="rect">
            <a:avLst/>
          </a:prstGeom>
          <a:noFill/>
        </p:spPr>
        <p:txBody>
          <a:bodyPr wrap="square">
            <a:spAutoFit/>
          </a:bodyPr>
          <a:lstStyle/>
          <a:p>
            <a:pPr algn="ctr"/>
            <a:r>
              <a:rPr lang="ro-RO" sz="2800" b="1" i="0" dirty="0">
                <a:effectLst/>
                <a:latin typeface="Helvetica Neue"/>
              </a:rPr>
              <a:t>Anul 4 de implementare</a:t>
            </a:r>
          </a:p>
          <a:p>
            <a:pPr algn="ctr"/>
            <a:r>
              <a:rPr lang="ro-RO" sz="2800" b="1" i="0" dirty="0">
                <a:effectLst/>
                <a:latin typeface="Helvetica Neue"/>
              </a:rPr>
              <a:t>Proiect nr. </a:t>
            </a:r>
            <a:r>
              <a:rPr lang="ro-RO" sz="2800" b="0" i="0" dirty="0">
                <a:solidFill>
                  <a:srgbClr val="1D2228"/>
                </a:solidFill>
                <a:effectLst/>
                <a:highlight>
                  <a:srgbClr val="FFFFFF"/>
                </a:highlight>
                <a:latin typeface="Helvetica Neue"/>
              </a:rPr>
              <a:t> 2026-1-RO01-KA121-VET-</a:t>
            </a:r>
          </a:p>
          <a:p>
            <a:pPr algn="ctr"/>
            <a:r>
              <a:rPr lang="ro-RO" sz="2800" b="0" i="0" dirty="0">
                <a:solidFill>
                  <a:srgbClr val="1D2228"/>
                </a:solidFill>
                <a:effectLst/>
                <a:highlight>
                  <a:srgbClr val="FFFFFF"/>
                </a:highlight>
                <a:latin typeface="Helvetica Neue"/>
              </a:rPr>
              <a:t>................</a:t>
            </a:r>
            <a:endParaRPr lang="ro-RO" sz="2800" dirty="0"/>
          </a:p>
        </p:txBody>
      </p:sp>
      <p:graphicFrame>
        <p:nvGraphicFramePr>
          <p:cNvPr id="12" name="Diagram 11">
            <a:extLst>
              <a:ext uri="{FF2B5EF4-FFF2-40B4-BE49-F238E27FC236}">
                <a16:creationId xmlns:a16="http://schemas.microsoft.com/office/drawing/2014/main" id="{0DD632AD-466B-C260-4112-3044C1C6E414}"/>
              </a:ext>
            </a:extLst>
          </p:cNvPr>
          <p:cNvGraphicFramePr/>
          <p:nvPr/>
        </p:nvGraphicFramePr>
        <p:xfrm>
          <a:off x="533400" y="3987208"/>
          <a:ext cx="6477000" cy="2413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
            <a:extLst>
              <a:ext uri="{FF2B5EF4-FFF2-40B4-BE49-F238E27FC236}">
                <a16:creationId xmlns:a16="http://schemas.microsoft.com/office/drawing/2014/main" id="{93D1569A-70CA-6002-1E22-62FC63DE877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9009" y="4394203"/>
            <a:ext cx="1865782" cy="39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object 5">
            <a:extLst>
              <a:ext uri="{FF2B5EF4-FFF2-40B4-BE49-F238E27FC236}">
                <a16:creationId xmlns:a16="http://schemas.microsoft.com/office/drawing/2014/main" id="{7271C32C-75C6-217E-C18E-BCD0E1A2C0D5}"/>
              </a:ext>
            </a:extLst>
          </p:cNvPr>
          <p:cNvGrpSpPr/>
          <p:nvPr/>
        </p:nvGrpSpPr>
        <p:grpSpPr>
          <a:xfrm>
            <a:off x="688028" y="4267200"/>
            <a:ext cx="1600200" cy="521046"/>
            <a:chOff x="7086600" y="228600"/>
            <a:chExt cx="1371600" cy="391667"/>
          </a:xfrm>
        </p:grpSpPr>
        <p:pic>
          <p:nvPicPr>
            <p:cNvPr id="15" name="object 6">
              <a:extLst>
                <a:ext uri="{FF2B5EF4-FFF2-40B4-BE49-F238E27FC236}">
                  <a16:creationId xmlns:a16="http://schemas.microsoft.com/office/drawing/2014/main" id="{15D4E368-03C7-5B6A-BF79-173AD779EACE}"/>
                </a:ext>
              </a:extLst>
            </p:cNvPr>
            <p:cNvPicPr/>
            <p:nvPr/>
          </p:nvPicPr>
          <p:blipFill>
            <a:blip r:embed="rId3" cstate="print"/>
            <a:stretch>
              <a:fillRect/>
            </a:stretch>
          </p:blipFill>
          <p:spPr>
            <a:xfrm>
              <a:off x="7148945" y="291100"/>
              <a:ext cx="1271847" cy="275000"/>
            </a:xfrm>
            <a:prstGeom prst="rect">
              <a:avLst/>
            </a:prstGeom>
          </p:spPr>
        </p:pic>
        <p:pic>
          <p:nvPicPr>
            <p:cNvPr id="16" name="object 8">
              <a:extLst>
                <a:ext uri="{FF2B5EF4-FFF2-40B4-BE49-F238E27FC236}">
                  <a16:creationId xmlns:a16="http://schemas.microsoft.com/office/drawing/2014/main" id="{368EA360-6329-B826-7977-845F8E2CAB6F}"/>
                </a:ext>
              </a:extLst>
            </p:cNvPr>
            <p:cNvPicPr/>
            <p:nvPr/>
          </p:nvPicPr>
          <p:blipFill>
            <a:blip r:embed="rId4" cstate="print"/>
            <a:stretch>
              <a:fillRect/>
            </a:stretch>
          </p:blipFill>
          <p:spPr>
            <a:xfrm>
              <a:off x="7086600" y="228600"/>
              <a:ext cx="1371600" cy="391667"/>
            </a:xfrm>
            <a:prstGeom prst="rect">
              <a:avLst/>
            </a:prstGeom>
          </p:spPr>
        </p:pic>
      </p:grpSp>
    </p:spTree>
    <p:extLst>
      <p:ext uri="{BB962C8B-B14F-4D97-AF65-F5344CB8AC3E}">
        <p14:creationId xmlns:p14="http://schemas.microsoft.com/office/powerpoint/2010/main" val="269571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F0D4DE-C662-FB09-4F10-791E20A876BC}"/>
              </a:ext>
            </a:extLst>
          </p:cNvPr>
          <p:cNvPicPr>
            <a:picLocks noGrp="1" noChangeAspect="1"/>
          </p:cNvPicPr>
          <p:nvPr>
            <p:ph idx="1"/>
          </p:nvPr>
        </p:nvPicPr>
        <p:blipFill rotWithShape="1">
          <a:blip r:embed="rId2"/>
          <a:srcRect l="50799" t="59182" r="38008" b="27552"/>
          <a:stretch/>
        </p:blipFill>
        <p:spPr>
          <a:xfrm>
            <a:off x="2552700" y="304800"/>
            <a:ext cx="3009900" cy="2006600"/>
          </a:xfrm>
          <a:prstGeom prst="rect">
            <a:avLst/>
          </a:prstGeom>
        </p:spPr>
      </p:pic>
      <p:pic>
        <p:nvPicPr>
          <p:cNvPr id="6" name="Picture 5">
            <a:extLst>
              <a:ext uri="{FF2B5EF4-FFF2-40B4-BE49-F238E27FC236}">
                <a16:creationId xmlns:a16="http://schemas.microsoft.com/office/drawing/2014/main" id="{A97FCCC1-1E7B-2D32-2215-9C6C7B60F070}"/>
              </a:ext>
            </a:extLst>
          </p:cNvPr>
          <p:cNvPicPr>
            <a:picLocks noChangeAspect="1"/>
          </p:cNvPicPr>
          <p:nvPr/>
        </p:nvPicPr>
        <p:blipFill rotWithShape="1">
          <a:blip r:embed="rId2"/>
          <a:srcRect l="61858" t="58206" r="13334" b="21281"/>
          <a:stretch/>
        </p:blipFill>
        <p:spPr>
          <a:xfrm>
            <a:off x="1322072" y="2895600"/>
            <a:ext cx="5734048" cy="2666999"/>
          </a:xfrm>
          <a:prstGeom prst="rect">
            <a:avLst/>
          </a:prstGeom>
        </p:spPr>
      </p:pic>
    </p:spTree>
    <p:extLst>
      <p:ext uri="{BB962C8B-B14F-4D97-AF65-F5344CB8AC3E}">
        <p14:creationId xmlns:p14="http://schemas.microsoft.com/office/powerpoint/2010/main" val="395745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D416D-A8DF-94CB-FA2E-654FDB26F62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F10723-C26F-A8DE-0474-E3D1EA997AD4}"/>
              </a:ext>
            </a:extLst>
          </p:cNvPr>
          <p:cNvPicPr>
            <a:picLocks noChangeAspect="1"/>
          </p:cNvPicPr>
          <p:nvPr/>
        </p:nvPicPr>
        <p:blipFill rotWithShape="1">
          <a:blip r:embed="rId2"/>
          <a:srcRect l="29326" t="11294" r="24521" b="76922"/>
          <a:stretch/>
        </p:blipFill>
        <p:spPr>
          <a:xfrm>
            <a:off x="228600" y="244856"/>
            <a:ext cx="6096000" cy="821944"/>
          </a:xfrm>
          <a:prstGeom prst="rect">
            <a:avLst/>
          </a:prstGeom>
        </p:spPr>
      </p:pic>
      <p:pic>
        <p:nvPicPr>
          <p:cNvPr id="4" name="Content Placeholder 3">
            <a:extLst>
              <a:ext uri="{FF2B5EF4-FFF2-40B4-BE49-F238E27FC236}">
                <a16:creationId xmlns:a16="http://schemas.microsoft.com/office/drawing/2014/main" id="{91747293-9CF5-B8A6-A7A2-4EB1DC8EB706}"/>
              </a:ext>
            </a:extLst>
          </p:cNvPr>
          <p:cNvPicPr>
            <a:picLocks noGrp="1" noChangeAspect="1"/>
          </p:cNvPicPr>
          <p:nvPr>
            <p:ph idx="1"/>
          </p:nvPr>
        </p:nvPicPr>
        <p:blipFill rotWithShape="1">
          <a:blip r:embed="rId2"/>
          <a:srcRect l="62339" t="23201" r="14584" b="48593"/>
          <a:stretch/>
        </p:blipFill>
        <p:spPr>
          <a:xfrm>
            <a:off x="2177810" y="1350172"/>
            <a:ext cx="4384833" cy="3014655"/>
          </a:xfrm>
          <a:prstGeom prst="rect">
            <a:avLst/>
          </a:prstGeom>
        </p:spPr>
      </p:pic>
      <p:pic>
        <p:nvPicPr>
          <p:cNvPr id="6" name="Picture 5">
            <a:extLst>
              <a:ext uri="{FF2B5EF4-FFF2-40B4-BE49-F238E27FC236}">
                <a16:creationId xmlns:a16="http://schemas.microsoft.com/office/drawing/2014/main" id="{74677C10-08A8-ACE0-04AD-10C6C72FFE37}"/>
              </a:ext>
            </a:extLst>
          </p:cNvPr>
          <p:cNvPicPr>
            <a:picLocks noChangeAspect="1"/>
          </p:cNvPicPr>
          <p:nvPr/>
        </p:nvPicPr>
        <p:blipFill rotWithShape="1">
          <a:blip r:embed="rId2"/>
          <a:srcRect l="50800" t="58206" r="13334" b="21281"/>
          <a:stretch/>
        </p:blipFill>
        <p:spPr>
          <a:xfrm>
            <a:off x="1371600" y="3733799"/>
            <a:ext cx="5684520" cy="1828800"/>
          </a:xfrm>
          <a:prstGeom prst="rect">
            <a:avLst/>
          </a:prstGeom>
        </p:spPr>
      </p:pic>
      <p:pic>
        <p:nvPicPr>
          <p:cNvPr id="7" name="Picture 6">
            <a:extLst>
              <a:ext uri="{FF2B5EF4-FFF2-40B4-BE49-F238E27FC236}">
                <a16:creationId xmlns:a16="http://schemas.microsoft.com/office/drawing/2014/main" id="{36B4E0D7-0F0E-38D9-E079-75B5C06AC1B9}"/>
              </a:ext>
            </a:extLst>
          </p:cNvPr>
          <p:cNvPicPr>
            <a:picLocks noChangeAspect="1"/>
          </p:cNvPicPr>
          <p:nvPr/>
        </p:nvPicPr>
        <p:blipFill rotWithShape="1">
          <a:blip r:embed="rId2"/>
          <a:srcRect l="49519" t="77780" r="27404" b="14630"/>
          <a:stretch/>
        </p:blipFill>
        <p:spPr>
          <a:xfrm>
            <a:off x="5486400" y="6070600"/>
            <a:ext cx="3657600" cy="676656"/>
          </a:xfrm>
          <a:prstGeom prst="rect">
            <a:avLst/>
          </a:prstGeom>
        </p:spPr>
      </p:pic>
      <p:pic>
        <p:nvPicPr>
          <p:cNvPr id="8" name="Picture 7">
            <a:extLst>
              <a:ext uri="{FF2B5EF4-FFF2-40B4-BE49-F238E27FC236}">
                <a16:creationId xmlns:a16="http://schemas.microsoft.com/office/drawing/2014/main" id="{A839BA31-7998-3EC4-2616-824265FFA5E0}"/>
              </a:ext>
            </a:extLst>
          </p:cNvPr>
          <p:cNvPicPr>
            <a:picLocks noChangeAspect="1"/>
          </p:cNvPicPr>
          <p:nvPr/>
        </p:nvPicPr>
        <p:blipFill rotWithShape="1">
          <a:blip r:embed="rId2"/>
          <a:srcRect l="39262" t="68462" r="49199" b="21281"/>
          <a:stretch/>
        </p:blipFill>
        <p:spPr>
          <a:xfrm>
            <a:off x="1288816" y="5613400"/>
            <a:ext cx="1828800" cy="914400"/>
          </a:xfrm>
          <a:prstGeom prst="rect">
            <a:avLst/>
          </a:prstGeom>
        </p:spPr>
      </p:pic>
      <p:pic>
        <p:nvPicPr>
          <p:cNvPr id="1026" name="Picture 1">
            <a:extLst>
              <a:ext uri="{FF2B5EF4-FFF2-40B4-BE49-F238E27FC236}">
                <a16:creationId xmlns:a16="http://schemas.microsoft.com/office/drawing/2014/main" id="{CCE353FB-361A-ECD4-853F-8EFCAADB39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738" y="430308"/>
            <a:ext cx="2135662" cy="45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6220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204</TotalTime>
  <Words>923</Words>
  <Application>Microsoft Office PowerPoint</Application>
  <PresentationFormat>Expunere pe ecran (4:3)</PresentationFormat>
  <Paragraphs>101</Paragraphs>
  <Slides>34</Slides>
  <Notes>0</Notes>
  <HiddenSlides>0</HiddenSlides>
  <MMClips>0</MMClips>
  <ScaleCrop>false</ScaleCrop>
  <HeadingPairs>
    <vt:vector size="6" baseType="variant">
      <vt:variant>
        <vt:lpstr>Fonturi utilizate</vt:lpstr>
      </vt:variant>
      <vt:variant>
        <vt:i4>12</vt:i4>
      </vt:variant>
      <vt:variant>
        <vt:lpstr>Temă</vt:lpstr>
      </vt:variant>
      <vt:variant>
        <vt:i4>1</vt:i4>
      </vt:variant>
      <vt:variant>
        <vt:lpstr>Titluri diapozitive</vt:lpstr>
      </vt:variant>
      <vt:variant>
        <vt:i4>34</vt:i4>
      </vt:variant>
    </vt:vector>
  </HeadingPairs>
  <TitlesOfParts>
    <vt:vector size="47" baseType="lpstr">
      <vt:lpstr>Arial</vt:lpstr>
      <vt:lpstr>Calibri</vt:lpstr>
      <vt:lpstr>coranto-2</vt:lpstr>
      <vt:lpstr>Georgia</vt:lpstr>
      <vt:lpstr>Georgia-Bold</vt:lpstr>
      <vt:lpstr>Helvetica Neue</vt:lpstr>
      <vt:lpstr>Times New Roman</vt:lpstr>
      <vt:lpstr>Trebuchet MS</vt:lpstr>
      <vt:lpstr>Verdana</vt:lpstr>
      <vt:lpstr>Wingdings</vt:lpstr>
      <vt:lpstr>Wingdings 2</vt:lpstr>
      <vt:lpstr>Wingdings 3</vt:lpstr>
      <vt:lpstr>Facet</vt:lpstr>
      <vt:lpstr>Prezentare PowerPoint</vt:lpstr>
      <vt:lpstr>Prezentare PowerPoint</vt:lpstr>
      <vt:lpstr>Prezentare PowerPoint</vt:lpstr>
      <vt:lpstr>Acreditare nr. 2022-1-RO01-KA120-VET-000110504</vt:lpstr>
      <vt:lpstr>Acreditare nr. 2022-1-RO01-KA120-VET-000110504</vt:lpstr>
      <vt:lpstr>Acreditare nr. 2022-1-RO01-KA120-VET-000110504</vt:lpstr>
      <vt:lpstr>Acreditare nr. 2022-1-RO01-KA120-VET-000110504</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14</cp:revision>
  <cp:lastPrinted>2024-06-09T08:18:23Z</cp:lastPrinted>
  <dcterms:created xsi:type="dcterms:W3CDTF">2023-11-01T17:15:00Z</dcterms:created>
  <dcterms:modified xsi:type="dcterms:W3CDTF">2024-06-10T11:13:52Z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2023-10-12T02:00:00Z</vt:filetime>
  </property>
  <property fmtid="{D5CDD505-2E9C-101B-9397-08002B2CF9AE}" pid="3" name="Creator">
    <vt:lpwstr>Microsoft® PowerPoint® for Microsoft 365</vt:lpwstr>
  </property>
  <property fmtid="{D5CDD505-2E9C-101B-9397-08002B2CF9AE}" pid="4" name="LastSaved">
    <vt:filetime>2023-11-01T02:00:00Z</vt:filetime>
  </property>
  <property fmtid="{D5CDD505-2E9C-101B-9397-08002B2CF9AE}" pid="5" name="ICV">
    <vt:lpwstr>3E3CBEA61B0E4FD88ECC14A966CF8598_13</vt:lpwstr>
  </property>
  <property fmtid="{D5CDD505-2E9C-101B-9397-08002B2CF9AE}" pid="6" name="KSOProductBuildVer">
    <vt:lpwstr>1033-12.2.0.13266</vt:lpwstr>
  </property>
</Properties>
</file>